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2" r:id="rId4"/>
    <p:sldMasterId id="2147483706" r:id="rId5"/>
    <p:sldMasterId id="2147483723" r:id="rId6"/>
  </p:sldMasterIdLst>
  <p:notesMasterIdLst>
    <p:notesMasterId r:id="rId44"/>
  </p:notesMasterIdLst>
  <p:sldIdLst>
    <p:sldId id="296" r:id="rId7"/>
    <p:sldId id="354" r:id="rId8"/>
    <p:sldId id="349" r:id="rId9"/>
    <p:sldId id="350" r:id="rId10"/>
    <p:sldId id="353" r:id="rId11"/>
    <p:sldId id="362" r:id="rId12"/>
    <p:sldId id="361" r:id="rId13"/>
    <p:sldId id="371" r:id="rId14"/>
    <p:sldId id="370" r:id="rId15"/>
    <p:sldId id="367" r:id="rId16"/>
    <p:sldId id="351" r:id="rId17"/>
    <p:sldId id="359" r:id="rId18"/>
    <p:sldId id="368" r:id="rId19"/>
    <p:sldId id="363" r:id="rId20"/>
    <p:sldId id="364" r:id="rId21"/>
    <p:sldId id="365" r:id="rId22"/>
    <p:sldId id="366" r:id="rId23"/>
    <p:sldId id="358" r:id="rId24"/>
    <p:sldId id="372" r:id="rId25"/>
    <p:sldId id="314" r:id="rId26"/>
    <p:sldId id="378" r:id="rId27"/>
    <p:sldId id="373" r:id="rId28"/>
    <p:sldId id="374" r:id="rId29"/>
    <p:sldId id="375" r:id="rId30"/>
    <p:sldId id="379" r:id="rId31"/>
    <p:sldId id="380" r:id="rId32"/>
    <p:sldId id="381" r:id="rId33"/>
    <p:sldId id="377" r:id="rId34"/>
    <p:sldId id="382" r:id="rId35"/>
    <p:sldId id="376" r:id="rId36"/>
    <p:sldId id="383" r:id="rId37"/>
    <p:sldId id="387" r:id="rId38"/>
    <p:sldId id="388" r:id="rId39"/>
    <p:sldId id="384" r:id="rId40"/>
    <p:sldId id="385" r:id="rId41"/>
    <p:sldId id="386" r:id="rId42"/>
    <p:sldId id="369" r:id="rId43"/>
  </p:sldIdLst>
  <p:sldSz cx="12192000" cy="6858000"/>
  <p:notesSz cx="6858000" cy="9144000"/>
  <p:embeddedFontLst>
    <p:embeddedFont>
      <p:font typeface="Lucida Sans Unicode" panose="020B0602030504020204" pitchFamily="34" charset="0"/>
      <p:regular r:id="rId45"/>
    </p:embeddedFont>
    <p:embeddedFont>
      <p:font typeface="Montserrat" pitchFamily="2" charset="0"/>
      <p:regular r:id="rId46"/>
      <p:bold r:id="rId47"/>
      <p:italic r:id="rId48"/>
      <p:boldItalic r:id="rId49"/>
    </p:embeddedFont>
    <p:embeddedFont>
      <p:font typeface="Open Sans" pitchFamily="2" charset="0"/>
      <p:regular r:id="rId50"/>
      <p:bold r:id="rId51"/>
      <p:italic r:id="rId52"/>
      <p:boldItalic r:id="rId53"/>
    </p:embeddedFont>
    <p:embeddedFont>
      <p:font typeface="Palatino Linotype" panose="02040502050505030304" pitchFamily="18"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DE3E96-28B3-42EA-ADF6-74F0BFB373DB}">
          <p14:sldIdLst>
            <p14:sldId id="296"/>
          </p14:sldIdLst>
        </p14:section>
        <p14:section name="Default Section" id="{7658D9EB-DCD0-49AA-B3D5-BEC7839DCED8}">
          <p14:sldIdLst>
            <p14:sldId id="354"/>
            <p14:sldId id="349"/>
            <p14:sldId id="350"/>
            <p14:sldId id="353"/>
            <p14:sldId id="362"/>
            <p14:sldId id="361"/>
            <p14:sldId id="371"/>
            <p14:sldId id="370"/>
            <p14:sldId id="367"/>
          </p14:sldIdLst>
        </p14:section>
        <p14:section name="Designs" id="{094B3288-E821-432E-84CF-2C5F8483EF76}">
          <p14:sldIdLst>
            <p14:sldId id="351"/>
            <p14:sldId id="359"/>
            <p14:sldId id="368"/>
            <p14:sldId id="363"/>
            <p14:sldId id="364"/>
            <p14:sldId id="365"/>
            <p14:sldId id="366"/>
            <p14:sldId id="358"/>
            <p14:sldId id="372"/>
            <p14:sldId id="314"/>
            <p14:sldId id="378"/>
            <p14:sldId id="373"/>
            <p14:sldId id="374"/>
            <p14:sldId id="375"/>
            <p14:sldId id="379"/>
            <p14:sldId id="380"/>
            <p14:sldId id="381"/>
            <p14:sldId id="377"/>
            <p14:sldId id="382"/>
            <p14:sldId id="376"/>
            <p14:sldId id="383"/>
            <p14:sldId id="387"/>
            <p14:sldId id="388"/>
            <p14:sldId id="384"/>
            <p14:sldId id="385"/>
            <p14:sldId id="386"/>
            <p14:sldId id="369"/>
          </p14:sldIdLst>
        </p14:section>
      </p14:sectionLst>
    </p:ext>
    <p:ext uri="{EFAFB233-063F-42B5-8137-9DF3F51BA10A}">
      <p15:sldGuideLst xmlns:p15="http://schemas.microsoft.com/office/powerpoint/2012/main">
        <p15:guide id="1" pos="192" userDrawn="1">
          <p15:clr>
            <a:srgbClr val="A4A3A4"/>
          </p15:clr>
        </p15:guide>
        <p15:guide id="2" orient="horz" pos="218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AE2A947-EB77-F03E-FB74-0A921900742B}" name="Harris, Kelly - FPAC-NRCS, TX" initials="HKFNT" userId="S::Kelly.Harris@usda.gov::99d720b3-bfdc-4069-a98f-52e846e6ea9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C76"/>
    <a:srgbClr val="181717"/>
    <a:srgbClr val="FFCB0B"/>
    <a:srgbClr val="002D72"/>
    <a:srgbClr val="000000"/>
    <a:srgbClr val="724324"/>
    <a:srgbClr val="003DA5"/>
    <a:srgbClr val="785135"/>
    <a:srgbClr val="0C6C55"/>
    <a:srgbClr val="8C85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95" autoAdjust="0"/>
    <p:restoredTop sz="94660"/>
  </p:normalViewPr>
  <p:slideViewPr>
    <p:cSldViewPr snapToGrid="0">
      <p:cViewPr varScale="1">
        <p:scale>
          <a:sx n="76" d="100"/>
          <a:sy n="76" d="100"/>
        </p:scale>
        <p:origin x="216" y="48"/>
      </p:cViewPr>
      <p:guideLst>
        <p:guide pos="192"/>
        <p:guide orient="horz" pos="2184"/>
      </p:guideLst>
    </p:cSldViewPr>
  </p:slideViewPr>
  <p:notesTextViewPr>
    <p:cViewPr>
      <p:scale>
        <a:sx n="3" d="2"/>
        <a:sy n="3" d="2"/>
      </p:scale>
      <p:origin x="0" y="0"/>
    </p:cViewPr>
  </p:notesTextViewPr>
  <p:sorterViewPr>
    <p:cViewPr>
      <p:scale>
        <a:sx n="50" d="100"/>
        <a:sy n="50" d="100"/>
      </p:scale>
      <p:origin x="0" y="-382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2.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2.fntdata"/><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10.fntdata"/><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BC317-F293-4B06-9190-E0CB87956630}"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08EB59CB-58C4-4E7A-92B1-C426BF0AD512}">
      <dgm:prSet/>
      <dgm:spPr>
        <a:solidFill>
          <a:schemeClr val="accent1"/>
        </a:solidFill>
      </dgm:spPr>
      <dgm:t>
        <a:bodyPr/>
        <a:lstStyle/>
        <a:p>
          <a:r>
            <a:rPr lang="en-US" dirty="0"/>
            <a:t>Introduction</a:t>
          </a:r>
        </a:p>
      </dgm:t>
    </dgm:pt>
    <dgm:pt modelId="{6AC4FAF8-E457-43FE-B795-E3D4A1B6D6BA}" type="parTrans" cxnId="{1802F410-ED8B-4FA8-A147-ADD18BDC03C9}">
      <dgm:prSet/>
      <dgm:spPr/>
      <dgm:t>
        <a:bodyPr/>
        <a:lstStyle/>
        <a:p>
          <a:endParaRPr lang="en-US"/>
        </a:p>
      </dgm:t>
    </dgm:pt>
    <dgm:pt modelId="{C73A9F11-68CC-433C-B321-19E9AE9B7DCC}" type="sibTrans" cxnId="{1802F410-ED8B-4FA8-A147-ADD18BDC03C9}">
      <dgm:prSet/>
      <dgm:spPr/>
      <dgm:t>
        <a:bodyPr/>
        <a:lstStyle/>
        <a:p>
          <a:endParaRPr lang="en-US"/>
        </a:p>
      </dgm:t>
    </dgm:pt>
    <dgm:pt modelId="{E4969E28-6DBB-4D7D-94A6-F1A19F3B8FF8}">
      <dgm:prSet custT="1"/>
      <dgm:spPr>
        <a:solidFill>
          <a:schemeClr val="tx2">
            <a:lumMod val="20000"/>
            <a:lumOff val="80000"/>
            <a:alpha val="90000"/>
          </a:schemeClr>
        </a:solidFill>
      </dgm:spPr>
      <dgm:t>
        <a:bodyPr/>
        <a:lstStyle/>
        <a:p>
          <a:r>
            <a:rPr lang="en-US" sz="1600" dirty="0"/>
            <a:t>Terms</a:t>
          </a:r>
        </a:p>
      </dgm:t>
    </dgm:pt>
    <dgm:pt modelId="{E62ADFF8-D5E5-4253-A065-2D6E64D2C676}" type="parTrans" cxnId="{48BECF6F-217E-4BA3-8F03-22B51CA09D50}">
      <dgm:prSet/>
      <dgm:spPr/>
      <dgm:t>
        <a:bodyPr/>
        <a:lstStyle/>
        <a:p>
          <a:endParaRPr lang="en-US"/>
        </a:p>
      </dgm:t>
    </dgm:pt>
    <dgm:pt modelId="{E54AB9AA-0D3F-4BE4-8C96-A175802C81E4}" type="sibTrans" cxnId="{48BECF6F-217E-4BA3-8F03-22B51CA09D50}">
      <dgm:prSet/>
      <dgm:spPr/>
      <dgm:t>
        <a:bodyPr/>
        <a:lstStyle/>
        <a:p>
          <a:endParaRPr lang="en-US"/>
        </a:p>
      </dgm:t>
    </dgm:pt>
    <dgm:pt modelId="{F487CF04-BA4A-49EF-9D16-AC6ACB02D312}">
      <dgm:prSet custT="1"/>
      <dgm:spPr>
        <a:solidFill>
          <a:schemeClr val="tx2">
            <a:lumMod val="20000"/>
            <a:lumOff val="80000"/>
            <a:alpha val="90000"/>
          </a:schemeClr>
        </a:solidFill>
      </dgm:spPr>
      <dgm:t>
        <a:bodyPr/>
        <a:lstStyle/>
        <a:p>
          <a:r>
            <a:rPr lang="en-US" sz="1600" dirty="0"/>
            <a:t>Considerations</a:t>
          </a:r>
        </a:p>
      </dgm:t>
    </dgm:pt>
    <dgm:pt modelId="{BC46005A-2504-47BA-A58F-6B9D7F6E97E4}" type="parTrans" cxnId="{2C5ABE87-24F6-48C5-B3DD-F0013EBE2755}">
      <dgm:prSet/>
      <dgm:spPr/>
      <dgm:t>
        <a:bodyPr/>
        <a:lstStyle/>
        <a:p>
          <a:endParaRPr lang="en-US"/>
        </a:p>
      </dgm:t>
    </dgm:pt>
    <dgm:pt modelId="{23D92E0E-67FB-4B60-BD3B-4E3F2E5A2AB3}" type="sibTrans" cxnId="{2C5ABE87-24F6-48C5-B3DD-F0013EBE2755}">
      <dgm:prSet/>
      <dgm:spPr/>
      <dgm:t>
        <a:bodyPr/>
        <a:lstStyle/>
        <a:p>
          <a:endParaRPr lang="en-US"/>
        </a:p>
      </dgm:t>
    </dgm:pt>
    <dgm:pt modelId="{F0D6D6CB-6F57-4571-94CB-DA53DA14AF93}">
      <dgm:prSet/>
      <dgm:spPr>
        <a:solidFill>
          <a:schemeClr val="accent1"/>
        </a:solidFill>
      </dgm:spPr>
      <dgm:t>
        <a:bodyPr/>
        <a:lstStyle/>
        <a:p>
          <a:r>
            <a:rPr lang="en-US" dirty="0"/>
            <a:t>Sampling Designs</a:t>
          </a:r>
        </a:p>
      </dgm:t>
    </dgm:pt>
    <dgm:pt modelId="{359FED96-1E43-4DAE-9FA9-55B8658F2433}" type="parTrans" cxnId="{8E68F089-B03C-4157-AEB3-E7E0E85E70BE}">
      <dgm:prSet/>
      <dgm:spPr/>
      <dgm:t>
        <a:bodyPr/>
        <a:lstStyle/>
        <a:p>
          <a:endParaRPr lang="en-US"/>
        </a:p>
      </dgm:t>
    </dgm:pt>
    <dgm:pt modelId="{73F0616E-E0F3-4944-B1F8-ABD059AA1731}" type="sibTrans" cxnId="{8E68F089-B03C-4157-AEB3-E7E0E85E70BE}">
      <dgm:prSet/>
      <dgm:spPr/>
      <dgm:t>
        <a:bodyPr/>
        <a:lstStyle/>
        <a:p>
          <a:endParaRPr lang="en-US"/>
        </a:p>
      </dgm:t>
    </dgm:pt>
    <dgm:pt modelId="{AFD0FA0F-7120-4095-8D94-FF1CC59E48A2}">
      <dgm:prSet custT="1"/>
      <dgm:spPr>
        <a:solidFill>
          <a:schemeClr val="tx2">
            <a:lumMod val="20000"/>
            <a:lumOff val="80000"/>
            <a:alpha val="90000"/>
          </a:schemeClr>
        </a:solidFill>
      </dgm:spPr>
      <dgm:t>
        <a:bodyPr/>
        <a:lstStyle/>
        <a:p>
          <a:r>
            <a:rPr lang="en-US" sz="1600" dirty="0"/>
            <a:t>Purposive</a:t>
          </a:r>
        </a:p>
      </dgm:t>
    </dgm:pt>
    <dgm:pt modelId="{0819F1C6-F70C-4809-8183-143E9E200B3F}" type="parTrans" cxnId="{709CE723-DB99-415E-80B9-A84D0E6A6C0B}">
      <dgm:prSet/>
      <dgm:spPr/>
      <dgm:t>
        <a:bodyPr/>
        <a:lstStyle/>
        <a:p>
          <a:endParaRPr lang="en-US"/>
        </a:p>
      </dgm:t>
    </dgm:pt>
    <dgm:pt modelId="{5B66EBF1-D2C7-487F-81BD-618E17BF03B0}" type="sibTrans" cxnId="{709CE723-DB99-415E-80B9-A84D0E6A6C0B}">
      <dgm:prSet/>
      <dgm:spPr/>
      <dgm:t>
        <a:bodyPr/>
        <a:lstStyle/>
        <a:p>
          <a:endParaRPr lang="en-US"/>
        </a:p>
      </dgm:t>
    </dgm:pt>
    <dgm:pt modelId="{9E7C2B32-7410-46F5-AA88-E25BD0DCA14A}">
      <dgm:prSet custT="1"/>
      <dgm:spPr>
        <a:solidFill>
          <a:schemeClr val="tx2">
            <a:lumMod val="20000"/>
            <a:lumOff val="80000"/>
            <a:alpha val="90000"/>
          </a:schemeClr>
        </a:solidFill>
      </dgm:spPr>
      <dgm:t>
        <a:bodyPr/>
        <a:lstStyle/>
        <a:p>
          <a:r>
            <a:rPr lang="en-US" sz="1600" dirty="0"/>
            <a:t>Probability</a:t>
          </a:r>
        </a:p>
      </dgm:t>
    </dgm:pt>
    <dgm:pt modelId="{5689ED00-EF17-4EB7-A267-DAFEAFD3377C}" type="parTrans" cxnId="{43AB7489-269A-4E67-91A3-061251470EDD}">
      <dgm:prSet/>
      <dgm:spPr/>
      <dgm:t>
        <a:bodyPr/>
        <a:lstStyle/>
        <a:p>
          <a:endParaRPr lang="en-US"/>
        </a:p>
      </dgm:t>
    </dgm:pt>
    <dgm:pt modelId="{2222A45E-369F-4C6F-B4C4-0E21E2D41774}" type="sibTrans" cxnId="{43AB7489-269A-4E67-91A3-061251470EDD}">
      <dgm:prSet/>
      <dgm:spPr/>
      <dgm:t>
        <a:bodyPr/>
        <a:lstStyle/>
        <a:p>
          <a:endParaRPr lang="en-US"/>
        </a:p>
      </dgm:t>
    </dgm:pt>
    <dgm:pt modelId="{2301736F-738A-4413-BDAE-FF79F5DB1F7D}">
      <dgm:prSet custT="1"/>
      <dgm:spPr>
        <a:solidFill>
          <a:schemeClr val="tx2">
            <a:lumMod val="20000"/>
            <a:lumOff val="80000"/>
            <a:alpha val="90000"/>
          </a:schemeClr>
        </a:solidFill>
      </dgm:spPr>
      <dgm:t>
        <a:bodyPr/>
        <a:lstStyle/>
        <a:p>
          <a:r>
            <a:rPr lang="en-US" sz="1600" dirty="0"/>
            <a:t>Weighting</a:t>
          </a:r>
        </a:p>
      </dgm:t>
    </dgm:pt>
    <dgm:pt modelId="{F284F800-C5E0-4B57-B3C6-C99D566D24D6}" type="parTrans" cxnId="{73B67E6A-A2DF-405F-A598-476B47AD4E7D}">
      <dgm:prSet/>
      <dgm:spPr/>
      <dgm:t>
        <a:bodyPr/>
        <a:lstStyle/>
        <a:p>
          <a:endParaRPr lang="en-US"/>
        </a:p>
      </dgm:t>
    </dgm:pt>
    <dgm:pt modelId="{DAC6A36B-D0C0-4385-8AB4-A0551955663E}" type="sibTrans" cxnId="{73B67E6A-A2DF-405F-A598-476B47AD4E7D}">
      <dgm:prSet/>
      <dgm:spPr/>
      <dgm:t>
        <a:bodyPr/>
        <a:lstStyle/>
        <a:p>
          <a:endParaRPr lang="en-US"/>
        </a:p>
      </dgm:t>
    </dgm:pt>
    <dgm:pt modelId="{0EB2549D-2BAE-4EBE-8054-BE2E1067F7A5}">
      <dgm:prSet custT="1"/>
      <dgm:spPr>
        <a:solidFill>
          <a:schemeClr val="tx2">
            <a:lumMod val="20000"/>
            <a:lumOff val="80000"/>
            <a:alpha val="90000"/>
          </a:schemeClr>
        </a:solidFill>
      </dgm:spPr>
      <dgm:t>
        <a:bodyPr/>
        <a:lstStyle/>
        <a:p>
          <a:r>
            <a:rPr lang="en-US" sz="1600" dirty="0"/>
            <a:t>Geometric</a:t>
          </a:r>
        </a:p>
      </dgm:t>
    </dgm:pt>
    <dgm:pt modelId="{E43354CD-E1DA-48B0-B489-026FF7313DFE}" type="parTrans" cxnId="{6865983B-8DE2-4101-AC8B-841AC020E9E8}">
      <dgm:prSet/>
      <dgm:spPr/>
      <dgm:t>
        <a:bodyPr/>
        <a:lstStyle/>
        <a:p>
          <a:endParaRPr lang="en-US"/>
        </a:p>
      </dgm:t>
    </dgm:pt>
    <dgm:pt modelId="{C95BCA28-B95B-4FFC-80CC-C2EBAC00A91F}" type="sibTrans" cxnId="{6865983B-8DE2-4101-AC8B-841AC020E9E8}">
      <dgm:prSet/>
      <dgm:spPr/>
      <dgm:t>
        <a:bodyPr/>
        <a:lstStyle/>
        <a:p>
          <a:endParaRPr lang="en-US"/>
        </a:p>
      </dgm:t>
    </dgm:pt>
    <dgm:pt modelId="{4C32B312-59F8-4D46-8E66-BC124CC983E5}">
      <dgm:prSet/>
      <dgm:spPr>
        <a:solidFill>
          <a:schemeClr val="accent1"/>
        </a:solidFill>
      </dgm:spPr>
      <dgm:t>
        <a:bodyPr/>
        <a:lstStyle/>
        <a:p>
          <a:r>
            <a:rPr lang="en-US" dirty="0"/>
            <a:t>Sample size</a:t>
          </a:r>
        </a:p>
      </dgm:t>
    </dgm:pt>
    <dgm:pt modelId="{C8B4A553-B6F9-49B9-895C-CB630DD9BAF4}" type="parTrans" cxnId="{30DA72AA-E00D-478D-A69B-93C788E9E815}">
      <dgm:prSet/>
      <dgm:spPr/>
      <dgm:t>
        <a:bodyPr/>
        <a:lstStyle/>
        <a:p>
          <a:endParaRPr lang="en-US"/>
        </a:p>
      </dgm:t>
    </dgm:pt>
    <dgm:pt modelId="{B1922187-6060-4F52-BF66-3D1AB0C68C9E}" type="sibTrans" cxnId="{30DA72AA-E00D-478D-A69B-93C788E9E815}">
      <dgm:prSet/>
      <dgm:spPr/>
      <dgm:t>
        <a:bodyPr/>
        <a:lstStyle/>
        <a:p>
          <a:endParaRPr lang="en-US"/>
        </a:p>
      </dgm:t>
    </dgm:pt>
    <dgm:pt modelId="{2729B9FE-47AF-41E1-9C91-7BE31B84DAE5}">
      <dgm:prSet custT="1"/>
      <dgm:spPr>
        <a:solidFill>
          <a:schemeClr val="tx2">
            <a:lumMod val="20000"/>
            <a:lumOff val="80000"/>
            <a:alpha val="90000"/>
          </a:schemeClr>
        </a:solidFill>
      </dgm:spPr>
      <dgm:t>
        <a:bodyPr/>
        <a:lstStyle/>
        <a:p>
          <a:r>
            <a:rPr lang="en-US" sz="1600" dirty="0"/>
            <a:t>Standard error</a:t>
          </a:r>
        </a:p>
      </dgm:t>
    </dgm:pt>
    <dgm:pt modelId="{839FFA3D-8CF7-4F4A-8CCB-380711EDB8B4}" type="parTrans" cxnId="{D53B7F30-F592-440E-8E3E-B9EF6EFD1CB0}">
      <dgm:prSet/>
      <dgm:spPr/>
      <dgm:t>
        <a:bodyPr/>
        <a:lstStyle/>
        <a:p>
          <a:endParaRPr lang="en-US"/>
        </a:p>
      </dgm:t>
    </dgm:pt>
    <dgm:pt modelId="{3F96BA4A-D473-4F5B-8192-4F56BD4E3DDB}" type="sibTrans" cxnId="{D53B7F30-F592-440E-8E3E-B9EF6EFD1CB0}">
      <dgm:prSet/>
      <dgm:spPr/>
      <dgm:t>
        <a:bodyPr/>
        <a:lstStyle/>
        <a:p>
          <a:endParaRPr lang="en-US"/>
        </a:p>
      </dgm:t>
    </dgm:pt>
    <dgm:pt modelId="{9AD5CDA4-D315-415D-8124-8A6569AA4C99}">
      <dgm:prSet custT="1"/>
      <dgm:spPr>
        <a:solidFill>
          <a:schemeClr val="tx2">
            <a:lumMod val="20000"/>
            <a:lumOff val="80000"/>
            <a:alpha val="90000"/>
          </a:schemeClr>
        </a:solidFill>
      </dgm:spPr>
      <dgm:t>
        <a:bodyPr/>
        <a:lstStyle/>
        <a:p>
          <a:r>
            <a:rPr lang="en-US" sz="1600" dirty="0"/>
            <a:t>Confidence interval</a:t>
          </a:r>
        </a:p>
      </dgm:t>
    </dgm:pt>
    <dgm:pt modelId="{BAF30CC5-61CE-467C-AAA7-17BB280ECA39}" type="parTrans" cxnId="{46F5035C-998B-494C-8E08-96A9E927DA17}">
      <dgm:prSet/>
      <dgm:spPr/>
      <dgm:t>
        <a:bodyPr/>
        <a:lstStyle/>
        <a:p>
          <a:endParaRPr lang="en-US"/>
        </a:p>
      </dgm:t>
    </dgm:pt>
    <dgm:pt modelId="{DF70797A-50CA-450F-A334-72A835FAC469}" type="sibTrans" cxnId="{46F5035C-998B-494C-8E08-96A9E927DA17}">
      <dgm:prSet/>
      <dgm:spPr/>
      <dgm:t>
        <a:bodyPr/>
        <a:lstStyle/>
        <a:p>
          <a:endParaRPr lang="en-US"/>
        </a:p>
      </dgm:t>
    </dgm:pt>
    <dgm:pt modelId="{8E9C1A15-7F64-467B-B458-8F84F119EFD1}">
      <dgm:prSet custT="1"/>
      <dgm:spPr>
        <a:solidFill>
          <a:schemeClr val="tx2">
            <a:lumMod val="20000"/>
            <a:lumOff val="80000"/>
            <a:alpha val="90000"/>
          </a:schemeClr>
        </a:solidFill>
      </dgm:spPr>
      <dgm:t>
        <a:bodyPr/>
        <a:lstStyle/>
        <a:p>
          <a:r>
            <a:rPr lang="en-US" sz="1600" dirty="0"/>
            <a:t>Power Analysis</a:t>
          </a:r>
        </a:p>
      </dgm:t>
    </dgm:pt>
    <dgm:pt modelId="{21EB98BC-DDBB-4212-BBEC-4014C24049FD}" type="parTrans" cxnId="{25748DF1-DF8C-482F-8052-F779E52AF280}">
      <dgm:prSet/>
      <dgm:spPr/>
      <dgm:t>
        <a:bodyPr/>
        <a:lstStyle/>
        <a:p>
          <a:endParaRPr lang="en-US"/>
        </a:p>
      </dgm:t>
    </dgm:pt>
    <dgm:pt modelId="{EE36B80D-1DA9-4E67-9902-7EE8BEDC5B88}" type="sibTrans" cxnId="{25748DF1-DF8C-482F-8052-F779E52AF280}">
      <dgm:prSet/>
      <dgm:spPr/>
      <dgm:t>
        <a:bodyPr/>
        <a:lstStyle/>
        <a:p>
          <a:endParaRPr lang="en-US"/>
        </a:p>
      </dgm:t>
    </dgm:pt>
    <dgm:pt modelId="{CD23DB0E-A837-4B64-AC8B-8D7524CB949D}">
      <dgm:prSet custT="1"/>
      <dgm:spPr>
        <a:solidFill>
          <a:schemeClr val="tx2">
            <a:lumMod val="20000"/>
            <a:lumOff val="80000"/>
            <a:alpha val="90000"/>
          </a:schemeClr>
        </a:solidFill>
      </dgm:spPr>
      <dgm:t>
        <a:bodyPr/>
        <a:lstStyle/>
        <a:p>
          <a:r>
            <a:rPr lang="en-US" sz="1600" dirty="0"/>
            <a:t>Prediction Error</a:t>
          </a:r>
        </a:p>
      </dgm:t>
    </dgm:pt>
    <dgm:pt modelId="{1B5129DC-7741-4708-9385-5A6FFDFED59A}" type="parTrans" cxnId="{567FF90A-66BE-47D8-88FF-50BDB048C500}">
      <dgm:prSet/>
      <dgm:spPr/>
      <dgm:t>
        <a:bodyPr/>
        <a:lstStyle/>
        <a:p>
          <a:endParaRPr lang="en-US"/>
        </a:p>
      </dgm:t>
    </dgm:pt>
    <dgm:pt modelId="{AC0043EF-1BFC-4A34-845F-8411C3CF47A9}" type="sibTrans" cxnId="{567FF90A-66BE-47D8-88FF-50BDB048C500}">
      <dgm:prSet/>
      <dgm:spPr/>
      <dgm:t>
        <a:bodyPr/>
        <a:lstStyle/>
        <a:p>
          <a:endParaRPr lang="en-US"/>
        </a:p>
      </dgm:t>
    </dgm:pt>
    <dgm:pt modelId="{78FC4229-C972-4E84-AD97-1ECDB49BE3F4}">
      <dgm:prSet custT="1"/>
      <dgm:spPr>
        <a:solidFill>
          <a:schemeClr val="tx2">
            <a:lumMod val="20000"/>
            <a:lumOff val="80000"/>
            <a:alpha val="90000"/>
          </a:schemeClr>
        </a:solidFill>
      </dgm:spPr>
      <dgm:t>
        <a:bodyPr/>
        <a:lstStyle/>
        <a:p>
          <a:r>
            <a:rPr lang="en-US" sz="1600" dirty="0"/>
            <a:t>Distance/area/time</a:t>
          </a:r>
        </a:p>
      </dgm:t>
    </dgm:pt>
    <dgm:pt modelId="{F78118EE-6185-4ED0-9BFB-FE4F92290CEE}" type="parTrans" cxnId="{818FAFEA-282D-471F-9C05-B0A7605F5C67}">
      <dgm:prSet/>
      <dgm:spPr/>
      <dgm:t>
        <a:bodyPr/>
        <a:lstStyle/>
        <a:p>
          <a:endParaRPr lang="en-US"/>
        </a:p>
      </dgm:t>
    </dgm:pt>
    <dgm:pt modelId="{0E5F9624-E4E1-4844-9B92-4297A671CB3C}" type="sibTrans" cxnId="{818FAFEA-282D-471F-9C05-B0A7605F5C67}">
      <dgm:prSet/>
      <dgm:spPr/>
      <dgm:t>
        <a:bodyPr/>
        <a:lstStyle/>
        <a:p>
          <a:endParaRPr lang="en-US"/>
        </a:p>
      </dgm:t>
    </dgm:pt>
    <dgm:pt modelId="{7319C3C6-9650-4139-9DEF-E95FBEB97913}">
      <dgm:prSet custT="1"/>
      <dgm:spPr>
        <a:solidFill>
          <a:schemeClr val="tx2">
            <a:lumMod val="20000"/>
            <a:lumOff val="80000"/>
            <a:alpha val="90000"/>
          </a:schemeClr>
        </a:solidFill>
      </dgm:spPr>
      <dgm:t>
        <a:bodyPr/>
        <a:lstStyle/>
        <a:p>
          <a:r>
            <a:rPr lang="en-US" sz="1600" dirty="0"/>
            <a:t>Rules of Thumb</a:t>
          </a:r>
        </a:p>
      </dgm:t>
    </dgm:pt>
    <dgm:pt modelId="{2B111812-336B-47F6-985E-EB2598B0B65C}" type="parTrans" cxnId="{569EED2E-B574-4440-B353-4D86A8A987C2}">
      <dgm:prSet/>
      <dgm:spPr/>
      <dgm:t>
        <a:bodyPr/>
        <a:lstStyle/>
        <a:p>
          <a:endParaRPr lang="en-US"/>
        </a:p>
      </dgm:t>
    </dgm:pt>
    <dgm:pt modelId="{A90CEDC2-22C4-4494-8488-C93974695204}" type="sibTrans" cxnId="{569EED2E-B574-4440-B353-4D86A8A987C2}">
      <dgm:prSet/>
      <dgm:spPr/>
      <dgm:t>
        <a:bodyPr/>
        <a:lstStyle/>
        <a:p>
          <a:endParaRPr lang="en-US"/>
        </a:p>
      </dgm:t>
    </dgm:pt>
    <dgm:pt modelId="{81DE0EF4-FBC2-4A2D-9951-80C1AB302C28}">
      <dgm:prSet custT="1"/>
      <dgm:spPr>
        <a:solidFill>
          <a:schemeClr val="tx2">
            <a:lumMod val="20000"/>
            <a:lumOff val="80000"/>
            <a:alpha val="90000"/>
          </a:schemeClr>
        </a:solidFill>
      </dgm:spPr>
      <dgm:t>
        <a:bodyPr/>
        <a:lstStyle/>
        <a:p>
          <a:r>
            <a:rPr lang="en-US" sz="1600" dirty="0"/>
            <a:t>NSSH 627.8</a:t>
          </a:r>
          <a:endParaRPr lang="en-US" sz="1600"/>
        </a:p>
      </dgm:t>
    </dgm:pt>
    <dgm:pt modelId="{F626FE06-F0B1-4F9F-B211-AD7C13A28287}" type="parTrans" cxnId="{F3197319-351A-42AB-9AAF-081FC58828F6}">
      <dgm:prSet/>
      <dgm:spPr/>
      <dgm:t>
        <a:bodyPr/>
        <a:lstStyle/>
        <a:p>
          <a:endParaRPr lang="en-US"/>
        </a:p>
      </dgm:t>
    </dgm:pt>
    <dgm:pt modelId="{18BAABE8-F77C-402E-AE5A-FE1067946379}" type="sibTrans" cxnId="{F3197319-351A-42AB-9AAF-081FC58828F6}">
      <dgm:prSet/>
      <dgm:spPr/>
      <dgm:t>
        <a:bodyPr/>
        <a:lstStyle/>
        <a:p>
          <a:endParaRPr lang="en-US"/>
        </a:p>
      </dgm:t>
    </dgm:pt>
    <dgm:pt modelId="{EAD69A16-C359-4FD2-B188-6A1C403B488E}" type="pres">
      <dgm:prSet presAssocID="{81EBC317-F293-4B06-9190-E0CB87956630}" presName="Name0" presStyleCnt="0">
        <dgm:presLayoutVars>
          <dgm:dir/>
          <dgm:animLvl val="lvl"/>
          <dgm:resizeHandles val="exact"/>
        </dgm:presLayoutVars>
      </dgm:prSet>
      <dgm:spPr/>
    </dgm:pt>
    <dgm:pt modelId="{C273E90C-3BC5-4352-B372-0AFDA85CCF53}" type="pres">
      <dgm:prSet presAssocID="{08EB59CB-58C4-4E7A-92B1-C426BF0AD512}" presName="linNode" presStyleCnt="0"/>
      <dgm:spPr/>
    </dgm:pt>
    <dgm:pt modelId="{43866B9A-5927-4529-ACA8-C054BF6AB576}" type="pres">
      <dgm:prSet presAssocID="{08EB59CB-58C4-4E7A-92B1-C426BF0AD512}" presName="parentText" presStyleLbl="node1" presStyleIdx="0" presStyleCnt="3" custScaleY="43893">
        <dgm:presLayoutVars>
          <dgm:chMax val="1"/>
          <dgm:bulletEnabled val="1"/>
        </dgm:presLayoutVars>
      </dgm:prSet>
      <dgm:spPr/>
    </dgm:pt>
    <dgm:pt modelId="{87CB62C4-95B0-405F-BD71-5D1A233DD29C}" type="pres">
      <dgm:prSet presAssocID="{08EB59CB-58C4-4E7A-92B1-C426BF0AD512}" presName="descendantText" presStyleLbl="alignAccFollowNode1" presStyleIdx="0" presStyleCnt="3" custScaleY="44561">
        <dgm:presLayoutVars>
          <dgm:bulletEnabled val="1"/>
        </dgm:presLayoutVars>
      </dgm:prSet>
      <dgm:spPr/>
    </dgm:pt>
    <dgm:pt modelId="{ED837C8D-0ED4-4461-AE0D-6C9B84A32617}" type="pres">
      <dgm:prSet presAssocID="{C73A9F11-68CC-433C-B321-19E9AE9B7DCC}" presName="sp" presStyleCnt="0"/>
      <dgm:spPr/>
    </dgm:pt>
    <dgm:pt modelId="{864AB0A8-CE35-40A2-A989-FC3259DFB58C}" type="pres">
      <dgm:prSet presAssocID="{4C32B312-59F8-4D46-8E66-BC124CC983E5}" presName="linNode" presStyleCnt="0"/>
      <dgm:spPr/>
    </dgm:pt>
    <dgm:pt modelId="{D4FCEFC2-F48B-45AC-A12B-A61EDC66D226}" type="pres">
      <dgm:prSet presAssocID="{4C32B312-59F8-4D46-8E66-BC124CC983E5}" presName="parentText" presStyleLbl="node1" presStyleIdx="1" presStyleCnt="3" custScaleY="79352" custLinFactNeighborX="-612" custLinFactNeighborY="2247">
        <dgm:presLayoutVars>
          <dgm:chMax val="1"/>
          <dgm:bulletEnabled val="1"/>
        </dgm:presLayoutVars>
      </dgm:prSet>
      <dgm:spPr/>
    </dgm:pt>
    <dgm:pt modelId="{33FE9E40-7BC8-44AE-8D5D-F63FFAC904BC}" type="pres">
      <dgm:prSet presAssocID="{4C32B312-59F8-4D46-8E66-BC124CC983E5}" presName="descendantText" presStyleLbl="alignAccFollowNode1" presStyleIdx="1" presStyleCnt="3" custScaleY="89100" custLinFactNeighborX="212" custLinFactNeighborY="3460">
        <dgm:presLayoutVars>
          <dgm:bulletEnabled val="1"/>
        </dgm:presLayoutVars>
      </dgm:prSet>
      <dgm:spPr/>
    </dgm:pt>
    <dgm:pt modelId="{654A7B66-FAC3-4429-97F3-687719AA990A}" type="pres">
      <dgm:prSet presAssocID="{B1922187-6060-4F52-BF66-3D1AB0C68C9E}" presName="sp" presStyleCnt="0"/>
      <dgm:spPr/>
    </dgm:pt>
    <dgm:pt modelId="{712E44E6-8BE0-485A-84FA-0A5E2FB60C15}" type="pres">
      <dgm:prSet presAssocID="{F0D6D6CB-6F57-4571-94CB-DA53DA14AF93}" presName="linNode" presStyleCnt="0"/>
      <dgm:spPr/>
    </dgm:pt>
    <dgm:pt modelId="{970F773A-05EC-4671-B2EE-21386172825B}" type="pres">
      <dgm:prSet presAssocID="{F0D6D6CB-6F57-4571-94CB-DA53DA14AF93}" presName="parentText" presStyleLbl="node1" presStyleIdx="2" presStyleCnt="3" custScaleY="49224">
        <dgm:presLayoutVars>
          <dgm:chMax val="1"/>
          <dgm:bulletEnabled val="1"/>
        </dgm:presLayoutVars>
      </dgm:prSet>
      <dgm:spPr/>
    </dgm:pt>
    <dgm:pt modelId="{B8AE98D0-DFBB-4DDD-A0F0-B48F819B9D12}" type="pres">
      <dgm:prSet presAssocID="{F0D6D6CB-6F57-4571-94CB-DA53DA14AF93}" presName="descendantText" presStyleLbl="alignAccFollowNode1" presStyleIdx="2" presStyleCnt="3" custScaleY="54468">
        <dgm:presLayoutVars>
          <dgm:bulletEnabled val="1"/>
        </dgm:presLayoutVars>
      </dgm:prSet>
      <dgm:spPr/>
    </dgm:pt>
  </dgm:ptLst>
  <dgm:cxnLst>
    <dgm:cxn modelId="{567FF90A-66BE-47D8-88FF-50BDB048C500}" srcId="{4C32B312-59F8-4D46-8E66-BC124CC983E5}" destId="{CD23DB0E-A837-4B64-AC8B-8D7524CB949D}" srcOrd="3" destOrd="0" parTransId="{1B5129DC-7741-4708-9385-5A6FFDFED59A}" sibTransId="{AC0043EF-1BFC-4A34-845F-8411C3CF47A9}"/>
    <dgm:cxn modelId="{1802F410-ED8B-4FA8-A147-ADD18BDC03C9}" srcId="{81EBC317-F293-4B06-9190-E0CB87956630}" destId="{08EB59CB-58C4-4E7A-92B1-C426BF0AD512}" srcOrd="0" destOrd="0" parTransId="{6AC4FAF8-E457-43FE-B795-E3D4A1B6D6BA}" sibTransId="{C73A9F11-68CC-433C-B321-19E9AE9B7DCC}"/>
    <dgm:cxn modelId="{F3197319-351A-42AB-9AAF-081FC58828F6}" srcId="{4C32B312-59F8-4D46-8E66-BC124CC983E5}" destId="{81DE0EF4-FBC2-4A2D-9951-80C1AB302C28}" srcOrd="6" destOrd="0" parTransId="{F626FE06-F0B1-4F9F-B211-AD7C13A28287}" sibTransId="{18BAABE8-F77C-402E-AE5A-FE1067946379}"/>
    <dgm:cxn modelId="{D5C17420-296D-454E-837D-42ED626CF7C1}" type="presOf" srcId="{81EBC317-F293-4B06-9190-E0CB87956630}" destId="{EAD69A16-C359-4FD2-B188-6A1C403B488E}" srcOrd="0" destOrd="0" presId="urn:microsoft.com/office/officeart/2005/8/layout/vList5"/>
    <dgm:cxn modelId="{709CE723-DB99-415E-80B9-A84D0E6A6C0B}" srcId="{F0D6D6CB-6F57-4571-94CB-DA53DA14AF93}" destId="{AFD0FA0F-7120-4095-8D94-FF1CC59E48A2}" srcOrd="0" destOrd="0" parTransId="{0819F1C6-F70C-4809-8183-143E9E200B3F}" sibTransId="{5B66EBF1-D2C7-487F-81BD-618E17BF03B0}"/>
    <dgm:cxn modelId="{801FF128-9968-42E4-BBEB-FBBB18D011A5}" type="presOf" srcId="{08EB59CB-58C4-4E7A-92B1-C426BF0AD512}" destId="{43866B9A-5927-4529-ACA8-C054BF6AB576}" srcOrd="0" destOrd="0" presId="urn:microsoft.com/office/officeart/2005/8/layout/vList5"/>
    <dgm:cxn modelId="{569EED2E-B574-4440-B353-4D86A8A987C2}" srcId="{4C32B312-59F8-4D46-8E66-BC124CC983E5}" destId="{7319C3C6-9650-4139-9DEF-E95FBEB97913}" srcOrd="5" destOrd="0" parTransId="{2B111812-336B-47F6-985E-EB2598B0B65C}" sibTransId="{A90CEDC2-22C4-4494-8488-C93974695204}"/>
    <dgm:cxn modelId="{D53B7F30-F592-440E-8E3E-B9EF6EFD1CB0}" srcId="{4C32B312-59F8-4D46-8E66-BC124CC983E5}" destId="{2729B9FE-47AF-41E1-9C91-7BE31B84DAE5}" srcOrd="0" destOrd="0" parTransId="{839FFA3D-8CF7-4F4A-8CCB-380711EDB8B4}" sibTransId="{3F96BA4A-D473-4F5B-8192-4F56BD4E3DDB}"/>
    <dgm:cxn modelId="{8BC77636-691D-42AF-B921-BDD60455E8E0}" type="presOf" srcId="{7319C3C6-9650-4139-9DEF-E95FBEB97913}" destId="{33FE9E40-7BC8-44AE-8D5D-F63FFAC904BC}" srcOrd="0" destOrd="5" presId="urn:microsoft.com/office/officeart/2005/8/layout/vList5"/>
    <dgm:cxn modelId="{6865983B-8DE2-4101-AC8B-841AC020E9E8}" srcId="{F0D6D6CB-6F57-4571-94CB-DA53DA14AF93}" destId="{0EB2549D-2BAE-4EBE-8054-BE2E1067F7A5}" srcOrd="2" destOrd="0" parTransId="{E43354CD-E1DA-48B0-B489-026FF7313DFE}" sibTransId="{C95BCA28-B95B-4FFC-80CC-C2EBAC00A91F}"/>
    <dgm:cxn modelId="{46F5035C-998B-494C-8E08-96A9E927DA17}" srcId="{4C32B312-59F8-4D46-8E66-BC124CC983E5}" destId="{9AD5CDA4-D315-415D-8124-8A6569AA4C99}" srcOrd="1" destOrd="0" parTransId="{BAF30CC5-61CE-467C-AAA7-17BB280ECA39}" sibTransId="{DF70797A-50CA-450F-A334-72A835FAC469}"/>
    <dgm:cxn modelId="{BBA60343-945F-4423-8093-4C3149055309}" type="presOf" srcId="{9AD5CDA4-D315-415D-8124-8A6569AA4C99}" destId="{33FE9E40-7BC8-44AE-8D5D-F63FFAC904BC}" srcOrd="0" destOrd="1" presId="urn:microsoft.com/office/officeart/2005/8/layout/vList5"/>
    <dgm:cxn modelId="{01345367-CEF9-4144-85A6-2F3B9AD56587}" type="presOf" srcId="{2729B9FE-47AF-41E1-9C91-7BE31B84DAE5}" destId="{33FE9E40-7BC8-44AE-8D5D-F63FFAC904BC}" srcOrd="0" destOrd="0" presId="urn:microsoft.com/office/officeart/2005/8/layout/vList5"/>
    <dgm:cxn modelId="{D8AF7C6A-1785-4830-BC24-43817219B631}" type="presOf" srcId="{E4969E28-6DBB-4D7D-94A6-F1A19F3B8FF8}" destId="{87CB62C4-95B0-405F-BD71-5D1A233DD29C}" srcOrd="0" destOrd="0" presId="urn:microsoft.com/office/officeart/2005/8/layout/vList5"/>
    <dgm:cxn modelId="{73B67E6A-A2DF-405F-A598-476B47AD4E7D}" srcId="{9E7C2B32-7410-46F5-AA88-E25BD0DCA14A}" destId="{2301736F-738A-4413-BDAE-FF79F5DB1F7D}" srcOrd="0" destOrd="0" parTransId="{F284F800-C5E0-4B57-B3C6-C99D566D24D6}" sibTransId="{DAC6A36B-D0C0-4385-8AB4-A0551955663E}"/>
    <dgm:cxn modelId="{D249BE4F-E3A1-46DF-9DE6-F23296342235}" type="presOf" srcId="{F0D6D6CB-6F57-4571-94CB-DA53DA14AF93}" destId="{970F773A-05EC-4671-B2EE-21386172825B}" srcOrd="0" destOrd="0" presId="urn:microsoft.com/office/officeart/2005/8/layout/vList5"/>
    <dgm:cxn modelId="{48BECF6F-217E-4BA3-8F03-22B51CA09D50}" srcId="{08EB59CB-58C4-4E7A-92B1-C426BF0AD512}" destId="{E4969E28-6DBB-4D7D-94A6-F1A19F3B8FF8}" srcOrd="0" destOrd="0" parTransId="{E62ADFF8-D5E5-4253-A065-2D6E64D2C676}" sibTransId="{E54AB9AA-0D3F-4BE4-8C96-A175802C81E4}"/>
    <dgm:cxn modelId="{2C5ABE87-24F6-48C5-B3DD-F0013EBE2755}" srcId="{08EB59CB-58C4-4E7A-92B1-C426BF0AD512}" destId="{F487CF04-BA4A-49EF-9D16-AC6ACB02D312}" srcOrd="1" destOrd="0" parTransId="{BC46005A-2504-47BA-A58F-6B9D7F6E97E4}" sibTransId="{23D92E0E-67FB-4B60-BD3B-4E3F2E5A2AB3}"/>
    <dgm:cxn modelId="{43AB7489-269A-4E67-91A3-061251470EDD}" srcId="{F0D6D6CB-6F57-4571-94CB-DA53DA14AF93}" destId="{9E7C2B32-7410-46F5-AA88-E25BD0DCA14A}" srcOrd="1" destOrd="0" parTransId="{5689ED00-EF17-4EB7-A267-DAFEAFD3377C}" sibTransId="{2222A45E-369F-4C6F-B4C4-0E21E2D41774}"/>
    <dgm:cxn modelId="{8E68F089-B03C-4157-AEB3-E7E0E85E70BE}" srcId="{81EBC317-F293-4B06-9190-E0CB87956630}" destId="{F0D6D6CB-6F57-4571-94CB-DA53DA14AF93}" srcOrd="2" destOrd="0" parTransId="{359FED96-1E43-4DAE-9FA9-55B8658F2433}" sibTransId="{73F0616E-E0F3-4944-B1F8-ABD059AA1731}"/>
    <dgm:cxn modelId="{3C4B5A9C-114A-478E-B541-03BBDA996F2A}" type="presOf" srcId="{78FC4229-C972-4E84-AD97-1ECDB49BE3F4}" destId="{33FE9E40-7BC8-44AE-8D5D-F63FFAC904BC}" srcOrd="0" destOrd="4" presId="urn:microsoft.com/office/officeart/2005/8/layout/vList5"/>
    <dgm:cxn modelId="{30DA72AA-E00D-478D-A69B-93C788E9E815}" srcId="{81EBC317-F293-4B06-9190-E0CB87956630}" destId="{4C32B312-59F8-4D46-8E66-BC124CC983E5}" srcOrd="1" destOrd="0" parTransId="{C8B4A553-B6F9-49B9-895C-CB630DD9BAF4}" sibTransId="{B1922187-6060-4F52-BF66-3D1AB0C68C9E}"/>
    <dgm:cxn modelId="{D0E6CFBE-C442-45D8-9C39-B60B5CF6B6DD}" type="presOf" srcId="{8E9C1A15-7F64-467B-B458-8F84F119EFD1}" destId="{33FE9E40-7BC8-44AE-8D5D-F63FFAC904BC}" srcOrd="0" destOrd="2" presId="urn:microsoft.com/office/officeart/2005/8/layout/vList5"/>
    <dgm:cxn modelId="{C1CBC3C9-7C57-42BC-A8C7-AFA251498342}" type="presOf" srcId="{4C32B312-59F8-4D46-8E66-BC124CC983E5}" destId="{D4FCEFC2-F48B-45AC-A12B-A61EDC66D226}" srcOrd="0" destOrd="0" presId="urn:microsoft.com/office/officeart/2005/8/layout/vList5"/>
    <dgm:cxn modelId="{74E1C6D4-0DBA-4900-8D98-87FBE43CE241}" type="presOf" srcId="{F487CF04-BA4A-49EF-9D16-AC6ACB02D312}" destId="{87CB62C4-95B0-405F-BD71-5D1A233DD29C}" srcOrd="0" destOrd="1" presId="urn:microsoft.com/office/officeart/2005/8/layout/vList5"/>
    <dgm:cxn modelId="{1047A3D5-A8C3-42FE-AECA-6E0D0F9AD83F}" type="presOf" srcId="{0EB2549D-2BAE-4EBE-8054-BE2E1067F7A5}" destId="{B8AE98D0-DFBB-4DDD-A0F0-B48F819B9D12}" srcOrd="0" destOrd="3" presId="urn:microsoft.com/office/officeart/2005/8/layout/vList5"/>
    <dgm:cxn modelId="{746C8CD7-8894-4594-A378-DDF8C9942641}" type="presOf" srcId="{9E7C2B32-7410-46F5-AA88-E25BD0DCA14A}" destId="{B8AE98D0-DFBB-4DDD-A0F0-B48F819B9D12}" srcOrd="0" destOrd="1" presId="urn:microsoft.com/office/officeart/2005/8/layout/vList5"/>
    <dgm:cxn modelId="{AAD847E3-7AF5-4813-BABA-601236292831}" type="presOf" srcId="{AFD0FA0F-7120-4095-8D94-FF1CC59E48A2}" destId="{B8AE98D0-DFBB-4DDD-A0F0-B48F819B9D12}" srcOrd="0" destOrd="0" presId="urn:microsoft.com/office/officeart/2005/8/layout/vList5"/>
    <dgm:cxn modelId="{445998E9-98AB-4118-B139-9704D11EFE01}" type="presOf" srcId="{2301736F-738A-4413-BDAE-FF79F5DB1F7D}" destId="{B8AE98D0-DFBB-4DDD-A0F0-B48F819B9D12}" srcOrd="0" destOrd="2" presId="urn:microsoft.com/office/officeart/2005/8/layout/vList5"/>
    <dgm:cxn modelId="{818FAFEA-282D-471F-9C05-B0A7605F5C67}" srcId="{4C32B312-59F8-4D46-8E66-BC124CC983E5}" destId="{78FC4229-C972-4E84-AD97-1ECDB49BE3F4}" srcOrd="4" destOrd="0" parTransId="{F78118EE-6185-4ED0-9BFB-FE4F92290CEE}" sibTransId="{0E5F9624-E4E1-4844-9B92-4297A671CB3C}"/>
    <dgm:cxn modelId="{2F06FBEE-8D45-4C9D-822B-36A89BD0CE98}" type="presOf" srcId="{CD23DB0E-A837-4B64-AC8B-8D7524CB949D}" destId="{33FE9E40-7BC8-44AE-8D5D-F63FFAC904BC}" srcOrd="0" destOrd="3" presId="urn:microsoft.com/office/officeart/2005/8/layout/vList5"/>
    <dgm:cxn modelId="{498DF9F0-FB87-4C89-942D-6F54F52E3739}" type="presOf" srcId="{81DE0EF4-FBC2-4A2D-9951-80C1AB302C28}" destId="{33FE9E40-7BC8-44AE-8D5D-F63FFAC904BC}" srcOrd="0" destOrd="6" presId="urn:microsoft.com/office/officeart/2005/8/layout/vList5"/>
    <dgm:cxn modelId="{25748DF1-DF8C-482F-8052-F779E52AF280}" srcId="{4C32B312-59F8-4D46-8E66-BC124CC983E5}" destId="{8E9C1A15-7F64-467B-B458-8F84F119EFD1}" srcOrd="2" destOrd="0" parTransId="{21EB98BC-DDBB-4212-BBEC-4014C24049FD}" sibTransId="{EE36B80D-1DA9-4E67-9902-7EE8BEDC5B88}"/>
    <dgm:cxn modelId="{AE19C6E6-167D-4D78-B5AA-758BA09C5B2A}" type="presParOf" srcId="{EAD69A16-C359-4FD2-B188-6A1C403B488E}" destId="{C273E90C-3BC5-4352-B372-0AFDA85CCF53}" srcOrd="0" destOrd="0" presId="urn:microsoft.com/office/officeart/2005/8/layout/vList5"/>
    <dgm:cxn modelId="{C0C965B7-53D9-4FB5-9AE2-DC5B364D0975}" type="presParOf" srcId="{C273E90C-3BC5-4352-B372-0AFDA85CCF53}" destId="{43866B9A-5927-4529-ACA8-C054BF6AB576}" srcOrd="0" destOrd="0" presId="urn:microsoft.com/office/officeart/2005/8/layout/vList5"/>
    <dgm:cxn modelId="{BED06F8A-1DB7-4A50-9AA2-508AB78E305C}" type="presParOf" srcId="{C273E90C-3BC5-4352-B372-0AFDA85CCF53}" destId="{87CB62C4-95B0-405F-BD71-5D1A233DD29C}" srcOrd="1" destOrd="0" presId="urn:microsoft.com/office/officeart/2005/8/layout/vList5"/>
    <dgm:cxn modelId="{2DE6D275-2B91-452B-9F2E-5B56920D6F9D}" type="presParOf" srcId="{EAD69A16-C359-4FD2-B188-6A1C403B488E}" destId="{ED837C8D-0ED4-4461-AE0D-6C9B84A32617}" srcOrd="1" destOrd="0" presId="urn:microsoft.com/office/officeart/2005/8/layout/vList5"/>
    <dgm:cxn modelId="{92CF54E4-1F29-4249-A94B-BBADB4B586CA}" type="presParOf" srcId="{EAD69A16-C359-4FD2-B188-6A1C403B488E}" destId="{864AB0A8-CE35-40A2-A989-FC3259DFB58C}" srcOrd="2" destOrd="0" presId="urn:microsoft.com/office/officeart/2005/8/layout/vList5"/>
    <dgm:cxn modelId="{A4B74224-E5F8-4929-8129-A6BC5687A5E0}" type="presParOf" srcId="{864AB0A8-CE35-40A2-A989-FC3259DFB58C}" destId="{D4FCEFC2-F48B-45AC-A12B-A61EDC66D226}" srcOrd="0" destOrd="0" presId="urn:microsoft.com/office/officeart/2005/8/layout/vList5"/>
    <dgm:cxn modelId="{C877BD59-E5D7-4C70-9207-E4E13D654C2D}" type="presParOf" srcId="{864AB0A8-CE35-40A2-A989-FC3259DFB58C}" destId="{33FE9E40-7BC8-44AE-8D5D-F63FFAC904BC}" srcOrd="1" destOrd="0" presId="urn:microsoft.com/office/officeart/2005/8/layout/vList5"/>
    <dgm:cxn modelId="{33222B8D-5D3A-46DB-A8CD-E59FC569EB13}" type="presParOf" srcId="{EAD69A16-C359-4FD2-B188-6A1C403B488E}" destId="{654A7B66-FAC3-4429-97F3-687719AA990A}" srcOrd="3" destOrd="0" presId="urn:microsoft.com/office/officeart/2005/8/layout/vList5"/>
    <dgm:cxn modelId="{1E3BA6E6-D1B9-4F23-8DAD-F2F9145ADC17}" type="presParOf" srcId="{EAD69A16-C359-4FD2-B188-6A1C403B488E}" destId="{712E44E6-8BE0-485A-84FA-0A5E2FB60C15}" srcOrd="4" destOrd="0" presId="urn:microsoft.com/office/officeart/2005/8/layout/vList5"/>
    <dgm:cxn modelId="{B7C00846-020B-4508-90E3-BB00F71374E1}" type="presParOf" srcId="{712E44E6-8BE0-485A-84FA-0A5E2FB60C15}" destId="{970F773A-05EC-4671-B2EE-21386172825B}" srcOrd="0" destOrd="0" presId="urn:microsoft.com/office/officeart/2005/8/layout/vList5"/>
    <dgm:cxn modelId="{639E7905-061B-4D40-8E91-AFE3E2FC9620}" type="presParOf" srcId="{712E44E6-8BE0-485A-84FA-0A5E2FB60C15}" destId="{B8AE98D0-DFBB-4DDD-A0F0-B48F819B9D12}"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8D6A1C-A6D2-4596-8275-B278C4F7E5C9}"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DE764CC1-760D-4B5C-8A95-3B0C0EBA2782}">
      <dgm:prSet custT="1"/>
      <dgm:spPr/>
      <dgm:t>
        <a:bodyPr/>
        <a:lstStyle/>
        <a:p>
          <a:r>
            <a:rPr lang="en-US" sz="1400" dirty="0"/>
            <a:t>Population = the thing we’re interested in</a:t>
          </a:r>
        </a:p>
      </dgm:t>
    </dgm:pt>
    <dgm:pt modelId="{5E7E0851-DECA-4957-99A7-8A12D54D6908}" type="parTrans" cxnId="{9C79F139-3B81-465B-AE30-BF518473AF27}">
      <dgm:prSet/>
      <dgm:spPr/>
      <dgm:t>
        <a:bodyPr/>
        <a:lstStyle/>
        <a:p>
          <a:endParaRPr lang="en-US" sz="2400"/>
        </a:p>
      </dgm:t>
    </dgm:pt>
    <dgm:pt modelId="{657041D8-5F78-4DC6-81A4-DCD5765571B0}" type="sibTrans" cxnId="{9C79F139-3B81-465B-AE30-BF518473AF27}">
      <dgm:prSet/>
      <dgm:spPr/>
      <dgm:t>
        <a:bodyPr/>
        <a:lstStyle/>
        <a:p>
          <a:endParaRPr lang="en-US" sz="2400"/>
        </a:p>
      </dgm:t>
    </dgm:pt>
    <dgm:pt modelId="{754E3827-DAB9-4261-8856-8CDFA4CEC84A}">
      <dgm:prSet custT="1"/>
      <dgm:spPr/>
      <dgm:t>
        <a:bodyPr/>
        <a:lstStyle/>
        <a:p>
          <a:r>
            <a:rPr lang="en-US" sz="1400" dirty="0"/>
            <a:t>Sample = the thing we observe</a:t>
          </a:r>
        </a:p>
      </dgm:t>
    </dgm:pt>
    <dgm:pt modelId="{32F551BE-B29C-44F8-8B30-58151E8C3AB3}" type="parTrans" cxnId="{55024D12-A2C0-42FD-82FA-AE973CB71793}">
      <dgm:prSet/>
      <dgm:spPr/>
      <dgm:t>
        <a:bodyPr/>
        <a:lstStyle/>
        <a:p>
          <a:endParaRPr lang="en-US" sz="2400"/>
        </a:p>
      </dgm:t>
    </dgm:pt>
    <dgm:pt modelId="{0E1D5699-7F10-43A5-A5E4-F4F81AE58CB5}" type="sibTrans" cxnId="{55024D12-A2C0-42FD-82FA-AE973CB71793}">
      <dgm:prSet/>
      <dgm:spPr/>
      <dgm:t>
        <a:bodyPr/>
        <a:lstStyle/>
        <a:p>
          <a:endParaRPr lang="en-US" sz="2400"/>
        </a:p>
      </dgm:t>
    </dgm:pt>
    <dgm:pt modelId="{E30D7776-7712-4B4F-AFA1-3024056150F2}">
      <dgm:prSet custT="1"/>
      <dgm:spPr/>
      <dgm:t>
        <a:bodyPr/>
        <a:lstStyle/>
        <a:p>
          <a:r>
            <a:rPr lang="en-US" sz="1400"/>
            <a:t>Inclusion probability = chance of inclusion in sample</a:t>
          </a:r>
        </a:p>
      </dgm:t>
    </dgm:pt>
    <dgm:pt modelId="{7FA65D53-86A4-4816-A958-B1065108F0D3}" type="parTrans" cxnId="{2F379FF9-7340-4173-980F-CA54A3977F9F}">
      <dgm:prSet/>
      <dgm:spPr/>
      <dgm:t>
        <a:bodyPr/>
        <a:lstStyle/>
        <a:p>
          <a:endParaRPr lang="en-US" sz="2400"/>
        </a:p>
      </dgm:t>
    </dgm:pt>
    <dgm:pt modelId="{E56A3E12-5992-4C77-B853-9B51F7981200}" type="sibTrans" cxnId="{2F379FF9-7340-4173-980F-CA54A3977F9F}">
      <dgm:prSet/>
      <dgm:spPr/>
      <dgm:t>
        <a:bodyPr/>
        <a:lstStyle/>
        <a:p>
          <a:endParaRPr lang="en-US" sz="2400"/>
        </a:p>
      </dgm:t>
    </dgm:pt>
    <dgm:pt modelId="{9B7DF3A5-7888-48E7-8AFE-087526155A6C}">
      <dgm:prSet custT="1"/>
      <dgm:spPr/>
      <dgm:t>
        <a:bodyPr/>
        <a:lstStyle/>
        <a:p>
          <a:r>
            <a:rPr lang="en-US" sz="1400"/>
            <a:t>Support = area/volume/thickness observed</a:t>
          </a:r>
        </a:p>
      </dgm:t>
    </dgm:pt>
    <dgm:pt modelId="{5D631FF5-2B95-4139-8956-FF9CEC2BABC3}" type="parTrans" cxnId="{6880F2BA-DD23-42D7-9F98-C9B8D254745C}">
      <dgm:prSet/>
      <dgm:spPr/>
      <dgm:t>
        <a:bodyPr/>
        <a:lstStyle/>
        <a:p>
          <a:endParaRPr lang="en-US" sz="2400"/>
        </a:p>
      </dgm:t>
    </dgm:pt>
    <dgm:pt modelId="{50468316-FCE9-4391-A456-440951002972}" type="sibTrans" cxnId="{6880F2BA-DD23-42D7-9F98-C9B8D254745C}">
      <dgm:prSet/>
      <dgm:spPr/>
      <dgm:t>
        <a:bodyPr/>
        <a:lstStyle/>
        <a:p>
          <a:endParaRPr lang="en-US" sz="2400"/>
        </a:p>
      </dgm:t>
    </dgm:pt>
    <dgm:pt modelId="{B930D4CA-8AF5-44C3-BBB3-63FB10498253}">
      <dgm:prSet custT="1"/>
      <dgm:spPr/>
      <dgm:t>
        <a:bodyPr/>
        <a:lstStyle/>
        <a:p>
          <a:r>
            <a:rPr lang="en-US" sz="1400" dirty="0"/>
            <a:t>Geo-reference = where we observe</a:t>
          </a:r>
        </a:p>
      </dgm:t>
    </dgm:pt>
    <dgm:pt modelId="{27B80264-EE04-4BA8-8E46-C148E66890B4}" type="parTrans" cxnId="{7658770C-BD7F-4E71-933D-6FF13728D417}">
      <dgm:prSet/>
      <dgm:spPr/>
      <dgm:t>
        <a:bodyPr/>
        <a:lstStyle/>
        <a:p>
          <a:endParaRPr lang="en-US" sz="2400"/>
        </a:p>
      </dgm:t>
    </dgm:pt>
    <dgm:pt modelId="{D4EAB2FD-C95C-4AA0-A707-3C87F65F010E}" type="sibTrans" cxnId="{7658770C-BD7F-4E71-933D-6FF13728D417}">
      <dgm:prSet/>
      <dgm:spPr/>
      <dgm:t>
        <a:bodyPr/>
        <a:lstStyle/>
        <a:p>
          <a:endParaRPr lang="en-US" sz="2400"/>
        </a:p>
      </dgm:t>
    </dgm:pt>
    <dgm:pt modelId="{576B16FE-0551-4303-AA3E-AFF1B56C72EE}">
      <dgm:prSet custT="1"/>
      <dgm:spPr/>
      <dgm:t>
        <a:bodyPr/>
        <a:lstStyle/>
        <a:p>
          <a:r>
            <a:rPr lang="en-US" sz="1400" dirty="0"/>
            <a:t>Bulking = mixing multiple samples over a given area (e.g. horizons, satellite </a:t>
          </a:r>
          <a:r>
            <a:rPr lang="en-US" sz="1400" dirty="0" err="1"/>
            <a:t>pedons</a:t>
          </a:r>
          <a:r>
            <a:rPr lang="en-US" sz="1400" dirty="0"/>
            <a:t>)</a:t>
          </a:r>
        </a:p>
      </dgm:t>
    </dgm:pt>
    <dgm:pt modelId="{B765EC5B-7176-4D01-B25D-3196080F14F9}" type="parTrans" cxnId="{2814A903-7FFA-49F9-BF74-83BD290CDE8A}">
      <dgm:prSet/>
      <dgm:spPr/>
      <dgm:t>
        <a:bodyPr/>
        <a:lstStyle/>
        <a:p>
          <a:endParaRPr lang="en-US" sz="2400"/>
        </a:p>
      </dgm:t>
    </dgm:pt>
    <dgm:pt modelId="{CAB1830D-FE2F-47A5-8C97-D55256066A01}" type="sibTrans" cxnId="{2814A903-7FFA-49F9-BF74-83BD290CDE8A}">
      <dgm:prSet/>
      <dgm:spPr/>
      <dgm:t>
        <a:bodyPr/>
        <a:lstStyle/>
        <a:p>
          <a:endParaRPr lang="en-US" sz="2400"/>
        </a:p>
      </dgm:t>
    </dgm:pt>
    <dgm:pt modelId="{2AC7CD06-A5CD-4144-8F74-85E1573EAA95}">
      <dgm:prSet custT="1"/>
      <dgm:spPr/>
      <dgm:t>
        <a:bodyPr/>
        <a:lstStyle/>
        <a:p>
          <a:r>
            <a:rPr lang="en-US" sz="1400"/>
            <a:t>Blocking = averaging multiple samples over a given area (e.g. plots, transects, clusters)</a:t>
          </a:r>
        </a:p>
      </dgm:t>
    </dgm:pt>
    <dgm:pt modelId="{13797C07-5E7F-4C52-B36A-F218AEC4B2F4}" type="parTrans" cxnId="{5FB9FE13-6B72-4BA2-B297-D16D559389AD}">
      <dgm:prSet/>
      <dgm:spPr/>
      <dgm:t>
        <a:bodyPr/>
        <a:lstStyle/>
        <a:p>
          <a:endParaRPr lang="en-US" sz="2400"/>
        </a:p>
      </dgm:t>
    </dgm:pt>
    <dgm:pt modelId="{2F8744C8-E59A-49B2-8023-81AC719D7555}" type="sibTrans" cxnId="{5FB9FE13-6B72-4BA2-B297-D16D559389AD}">
      <dgm:prSet/>
      <dgm:spPr/>
      <dgm:t>
        <a:bodyPr/>
        <a:lstStyle/>
        <a:p>
          <a:endParaRPr lang="en-US" sz="2400"/>
        </a:p>
      </dgm:t>
    </dgm:pt>
    <dgm:pt modelId="{B8248A4C-E2BF-4DC2-B54F-C8CC2D6FD1FD}">
      <dgm:prSet custT="1"/>
      <dgm:spPr/>
      <dgm:t>
        <a:bodyPr/>
        <a:lstStyle/>
        <a:p>
          <a:r>
            <a:rPr lang="en-US" sz="1400" dirty="0"/>
            <a:t>Strata = subsets/groups within the population</a:t>
          </a:r>
        </a:p>
      </dgm:t>
    </dgm:pt>
    <dgm:pt modelId="{6400D257-70AD-4DE1-81F4-2E7B38CEEDDF}" type="parTrans" cxnId="{19CC21F9-CCE7-4BBF-A87A-5B480C63CEAA}">
      <dgm:prSet/>
      <dgm:spPr/>
      <dgm:t>
        <a:bodyPr/>
        <a:lstStyle/>
        <a:p>
          <a:endParaRPr lang="en-US" sz="2400"/>
        </a:p>
      </dgm:t>
    </dgm:pt>
    <dgm:pt modelId="{25F76269-5DBF-42FF-BFB6-FDCCBB499D3A}" type="sibTrans" cxnId="{19CC21F9-CCE7-4BBF-A87A-5B480C63CEAA}">
      <dgm:prSet/>
      <dgm:spPr/>
      <dgm:t>
        <a:bodyPr/>
        <a:lstStyle/>
        <a:p>
          <a:endParaRPr lang="en-US" sz="2400"/>
        </a:p>
      </dgm:t>
    </dgm:pt>
    <dgm:pt modelId="{0665564D-3D50-41B0-A73D-D8FD78F362AE}">
      <dgm:prSet custT="1"/>
      <dgm:spPr/>
      <dgm:t>
        <a:bodyPr/>
        <a:lstStyle/>
        <a:p>
          <a:r>
            <a:rPr lang="en-US" sz="1400" dirty="0"/>
            <a:t>Inference space = what we predict</a:t>
          </a:r>
        </a:p>
      </dgm:t>
    </dgm:pt>
    <dgm:pt modelId="{9D1EAC27-4FF7-438B-AB34-AF43EE65742A}" type="parTrans" cxnId="{0EECD271-F401-4524-A038-3B5398FA5E14}">
      <dgm:prSet/>
      <dgm:spPr/>
      <dgm:t>
        <a:bodyPr/>
        <a:lstStyle/>
        <a:p>
          <a:endParaRPr lang="en-US" sz="2400"/>
        </a:p>
      </dgm:t>
    </dgm:pt>
    <dgm:pt modelId="{4AA95BEA-9756-426D-91DA-B8A42966A9E6}" type="sibTrans" cxnId="{0EECD271-F401-4524-A038-3B5398FA5E14}">
      <dgm:prSet/>
      <dgm:spPr/>
      <dgm:t>
        <a:bodyPr/>
        <a:lstStyle/>
        <a:p>
          <a:endParaRPr lang="en-US" sz="2400"/>
        </a:p>
      </dgm:t>
    </dgm:pt>
    <dgm:pt modelId="{B2EA6BA3-8496-4383-9439-AB93A73D6A34}">
      <dgm:prSet custT="1"/>
      <dgm:spPr/>
      <dgm:t>
        <a:bodyPr/>
        <a:lstStyle/>
        <a:p>
          <a:r>
            <a:rPr lang="en-US" sz="1400"/>
            <a:t>Bias = systematic error/difference from the population</a:t>
          </a:r>
        </a:p>
      </dgm:t>
    </dgm:pt>
    <dgm:pt modelId="{6FC30416-2A99-4E59-A6FB-EBB009CE771D}" type="parTrans" cxnId="{4560EE73-E27A-4B62-8D10-4FA3D13B6DB6}">
      <dgm:prSet/>
      <dgm:spPr/>
      <dgm:t>
        <a:bodyPr/>
        <a:lstStyle/>
        <a:p>
          <a:endParaRPr lang="en-US" sz="2400"/>
        </a:p>
      </dgm:t>
    </dgm:pt>
    <dgm:pt modelId="{C7D189A1-366D-4EA0-A3AD-2CF4862B9A38}" type="sibTrans" cxnId="{4560EE73-E27A-4B62-8D10-4FA3D13B6DB6}">
      <dgm:prSet/>
      <dgm:spPr/>
      <dgm:t>
        <a:bodyPr/>
        <a:lstStyle/>
        <a:p>
          <a:endParaRPr lang="en-US" sz="2400"/>
        </a:p>
      </dgm:t>
    </dgm:pt>
    <dgm:pt modelId="{B08C08CA-2D47-4CD0-92F8-8D9759C2DBAE}">
      <dgm:prSet custT="1"/>
      <dgm:spPr/>
      <dgm:t>
        <a:bodyPr/>
        <a:lstStyle/>
        <a:p>
          <a:r>
            <a:rPr lang="en-US" sz="1400"/>
            <a:t>Variance = random error</a:t>
          </a:r>
        </a:p>
      </dgm:t>
    </dgm:pt>
    <dgm:pt modelId="{077F8DCA-7504-4828-ACC2-763A5E6D4572}" type="parTrans" cxnId="{5EFFC003-6876-4552-A596-EC649863B825}">
      <dgm:prSet/>
      <dgm:spPr/>
      <dgm:t>
        <a:bodyPr/>
        <a:lstStyle/>
        <a:p>
          <a:endParaRPr lang="en-US" sz="2400"/>
        </a:p>
      </dgm:t>
    </dgm:pt>
    <dgm:pt modelId="{B19EFAD5-C4C2-4436-98A0-AFF7F725EAB9}" type="sibTrans" cxnId="{5EFFC003-6876-4552-A596-EC649863B825}">
      <dgm:prSet/>
      <dgm:spPr/>
      <dgm:t>
        <a:bodyPr/>
        <a:lstStyle/>
        <a:p>
          <a:endParaRPr lang="en-US" sz="2400"/>
        </a:p>
      </dgm:t>
    </dgm:pt>
    <dgm:pt modelId="{8D9A4B9F-3E11-436A-805F-B9337637BA14}">
      <dgm:prSet custT="1"/>
      <dgm:spPr/>
      <dgm:t>
        <a:bodyPr/>
        <a:lstStyle/>
        <a:p>
          <a:r>
            <a:rPr lang="en-US" sz="1400" dirty="0"/>
            <a:t>Feature space = multidimensional space formed by the combination of variables (e.g. </a:t>
          </a:r>
          <a:r>
            <a:rPr lang="en-US" sz="1400" dirty="0" err="1"/>
            <a:t>clorpt</a:t>
          </a:r>
          <a:r>
            <a:rPr lang="en-US" sz="1400" dirty="0"/>
            <a:t>/</a:t>
          </a:r>
          <a:r>
            <a:rPr lang="en-US" sz="1400" dirty="0" err="1"/>
            <a:t>scorpan</a:t>
          </a:r>
          <a:r>
            <a:rPr lang="en-US" sz="1400" dirty="0"/>
            <a:t> ) </a:t>
          </a:r>
        </a:p>
      </dgm:t>
    </dgm:pt>
    <dgm:pt modelId="{241A6F8B-5403-4B63-9221-3157DB767DC2}" type="parTrans" cxnId="{A7A15D64-CDAE-4883-AAB7-C16D62303ED1}">
      <dgm:prSet/>
      <dgm:spPr/>
      <dgm:t>
        <a:bodyPr/>
        <a:lstStyle/>
        <a:p>
          <a:endParaRPr lang="en-US" sz="2400"/>
        </a:p>
      </dgm:t>
    </dgm:pt>
    <dgm:pt modelId="{08689409-5B36-44DA-B3B5-D34F446C662D}" type="sibTrans" cxnId="{A7A15D64-CDAE-4883-AAB7-C16D62303ED1}">
      <dgm:prSet/>
      <dgm:spPr/>
      <dgm:t>
        <a:bodyPr/>
        <a:lstStyle/>
        <a:p>
          <a:endParaRPr lang="en-US" sz="2400"/>
        </a:p>
      </dgm:t>
    </dgm:pt>
    <dgm:pt modelId="{CD82290B-8A66-45C8-A0AD-A06CC2AC331D}" type="pres">
      <dgm:prSet presAssocID="{598D6A1C-A6D2-4596-8275-B278C4F7E5C9}" presName="linear" presStyleCnt="0">
        <dgm:presLayoutVars>
          <dgm:dir/>
          <dgm:animLvl val="lvl"/>
          <dgm:resizeHandles val="exact"/>
        </dgm:presLayoutVars>
      </dgm:prSet>
      <dgm:spPr/>
    </dgm:pt>
    <dgm:pt modelId="{B2A3C032-3C4C-4AF1-8CD9-69E2F14083C1}" type="pres">
      <dgm:prSet presAssocID="{DE764CC1-760D-4B5C-8A95-3B0C0EBA2782}" presName="parentLin" presStyleCnt="0"/>
      <dgm:spPr/>
    </dgm:pt>
    <dgm:pt modelId="{9847CB77-E264-4AAB-8E80-8BF10D68AC35}" type="pres">
      <dgm:prSet presAssocID="{DE764CC1-760D-4B5C-8A95-3B0C0EBA2782}" presName="parentLeftMargin" presStyleLbl="node1" presStyleIdx="0" presStyleCnt="5"/>
      <dgm:spPr/>
    </dgm:pt>
    <dgm:pt modelId="{544B0898-CD63-48A4-B12C-2B159FD80199}" type="pres">
      <dgm:prSet presAssocID="{DE764CC1-760D-4B5C-8A95-3B0C0EBA2782}" presName="parentText" presStyleLbl="node1" presStyleIdx="0" presStyleCnt="5" custScaleX="128132">
        <dgm:presLayoutVars>
          <dgm:chMax val="0"/>
          <dgm:bulletEnabled val="1"/>
        </dgm:presLayoutVars>
      </dgm:prSet>
      <dgm:spPr/>
    </dgm:pt>
    <dgm:pt modelId="{8926215D-2FA8-4073-8566-54E53E24904A}" type="pres">
      <dgm:prSet presAssocID="{DE764CC1-760D-4B5C-8A95-3B0C0EBA2782}" presName="negativeSpace" presStyleCnt="0"/>
      <dgm:spPr/>
    </dgm:pt>
    <dgm:pt modelId="{D9BB5E93-6FEE-4776-9931-41C126B07C18}" type="pres">
      <dgm:prSet presAssocID="{DE764CC1-760D-4B5C-8A95-3B0C0EBA2782}" presName="childText" presStyleLbl="conFgAcc1" presStyleIdx="0" presStyleCnt="5">
        <dgm:presLayoutVars>
          <dgm:bulletEnabled val="1"/>
        </dgm:presLayoutVars>
      </dgm:prSet>
      <dgm:spPr>
        <a:solidFill>
          <a:schemeClr val="tx2">
            <a:lumMod val="20000"/>
            <a:lumOff val="80000"/>
            <a:alpha val="90000"/>
          </a:schemeClr>
        </a:solidFill>
      </dgm:spPr>
    </dgm:pt>
    <dgm:pt modelId="{E647B6B4-E9EA-4F5C-B3C6-207095B515E3}" type="pres">
      <dgm:prSet presAssocID="{657041D8-5F78-4DC6-81A4-DCD5765571B0}" presName="spaceBetweenRectangles" presStyleCnt="0"/>
      <dgm:spPr/>
    </dgm:pt>
    <dgm:pt modelId="{64A27C86-F633-42AA-B3C1-B4882F8B9143}" type="pres">
      <dgm:prSet presAssocID="{754E3827-DAB9-4261-8856-8CDFA4CEC84A}" presName="parentLin" presStyleCnt="0"/>
      <dgm:spPr/>
    </dgm:pt>
    <dgm:pt modelId="{B3DD2362-0927-4095-8EAB-CFAC1F120197}" type="pres">
      <dgm:prSet presAssocID="{754E3827-DAB9-4261-8856-8CDFA4CEC84A}" presName="parentLeftMargin" presStyleLbl="node1" presStyleIdx="0" presStyleCnt="5"/>
      <dgm:spPr/>
    </dgm:pt>
    <dgm:pt modelId="{C438BE0E-5E7A-4CA1-A816-CD2D65649A0C}" type="pres">
      <dgm:prSet presAssocID="{754E3827-DAB9-4261-8856-8CDFA4CEC84A}" presName="parentText" presStyleLbl="node1" presStyleIdx="1" presStyleCnt="5" custScaleX="128132">
        <dgm:presLayoutVars>
          <dgm:chMax val="0"/>
          <dgm:bulletEnabled val="1"/>
        </dgm:presLayoutVars>
      </dgm:prSet>
      <dgm:spPr/>
    </dgm:pt>
    <dgm:pt modelId="{E9A708DD-15EF-4B92-A88B-66ECE8070968}" type="pres">
      <dgm:prSet presAssocID="{754E3827-DAB9-4261-8856-8CDFA4CEC84A}" presName="negativeSpace" presStyleCnt="0"/>
      <dgm:spPr/>
    </dgm:pt>
    <dgm:pt modelId="{026BBC8F-C884-408D-B79A-F825E5D7EC1F}" type="pres">
      <dgm:prSet presAssocID="{754E3827-DAB9-4261-8856-8CDFA4CEC84A}" presName="childText" presStyleLbl="conFgAcc1" presStyleIdx="1" presStyleCnt="5">
        <dgm:presLayoutVars>
          <dgm:bulletEnabled val="1"/>
        </dgm:presLayoutVars>
      </dgm:prSet>
      <dgm:spPr/>
    </dgm:pt>
    <dgm:pt modelId="{249386D2-9B4F-4F84-B850-5D6524B8CD5D}" type="pres">
      <dgm:prSet presAssocID="{0E1D5699-7F10-43A5-A5E4-F4F81AE58CB5}" presName="spaceBetweenRectangles" presStyleCnt="0"/>
      <dgm:spPr/>
    </dgm:pt>
    <dgm:pt modelId="{F92763C9-4DF0-4C53-8E38-4DD73E5342AB}" type="pres">
      <dgm:prSet presAssocID="{B8248A4C-E2BF-4DC2-B54F-C8CC2D6FD1FD}" presName="parentLin" presStyleCnt="0"/>
      <dgm:spPr/>
    </dgm:pt>
    <dgm:pt modelId="{753DADE2-8D99-470C-B5CA-2E5D743C9DBD}" type="pres">
      <dgm:prSet presAssocID="{B8248A4C-E2BF-4DC2-B54F-C8CC2D6FD1FD}" presName="parentLeftMargin" presStyleLbl="node1" presStyleIdx="1" presStyleCnt="5"/>
      <dgm:spPr/>
    </dgm:pt>
    <dgm:pt modelId="{FD2915D5-D012-4C16-A073-F750942D968D}" type="pres">
      <dgm:prSet presAssocID="{B8248A4C-E2BF-4DC2-B54F-C8CC2D6FD1FD}" presName="parentText" presStyleLbl="node1" presStyleIdx="2" presStyleCnt="5" custScaleX="128132">
        <dgm:presLayoutVars>
          <dgm:chMax val="0"/>
          <dgm:bulletEnabled val="1"/>
        </dgm:presLayoutVars>
      </dgm:prSet>
      <dgm:spPr/>
    </dgm:pt>
    <dgm:pt modelId="{8BCE2590-5117-460E-B584-FD40B3B21246}" type="pres">
      <dgm:prSet presAssocID="{B8248A4C-E2BF-4DC2-B54F-C8CC2D6FD1FD}" presName="negativeSpace" presStyleCnt="0"/>
      <dgm:spPr/>
    </dgm:pt>
    <dgm:pt modelId="{1C482BA7-F177-4CF0-BD6E-6B5F7105ED40}" type="pres">
      <dgm:prSet presAssocID="{B8248A4C-E2BF-4DC2-B54F-C8CC2D6FD1FD}" presName="childText" presStyleLbl="conFgAcc1" presStyleIdx="2" presStyleCnt="5">
        <dgm:presLayoutVars>
          <dgm:bulletEnabled val="1"/>
        </dgm:presLayoutVars>
      </dgm:prSet>
      <dgm:spPr/>
    </dgm:pt>
    <dgm:pt modelId="{019414EA-5B28-4389-A778-48E98AF78E72}" type="pres">
      <dgm:prSet presAssocID="{25F76269-5DBF-42FF-BFB6-FDCCBB499D3A}" presName="spaceBetweenRectangles" presStyleCnt="0"/>
      <dgm:spPr/>
    </dgm:pt>
    <dgm:pt modelId="{02F71D82-3E4A-4B25-BB64-18D5C0204C4E}" type="pres">
      <dgm:prSet presAssocID="{8D9A4B9F-3E11-436A-805F-B9337637BA14}" presName="parentLin" presStyleCnt="0"/>
      <dgm:spPr/>
    </dgm:pt>
    <dgm:pt modelId="{49FFA705-EE0C-4410-8026-CB8F129ACAE3}" type="pres">
      <dgm:prSet presAssocID="{8D9A4B9F-3E11-436A-805F-B9337637BA14}" presName="parentLeftMargin" presStyleLbl="node1" presStyleIdx="2" presStyleCnt="5"/>
      <dgm:spPr/>
    </dgm:pt>
    <dgm:pt modelId="{E00BF760-64A7-4D54-B3DB-D6B302E8C0A9}" type="pres">
      <dgm:prSet presAssocID="{8D9A4B9F-3E11-436A-805F-B9337637BA14}" presName="parentText" presStyleLbl="node1" presStyleIdx="3" presStyleCnt="5" custScaleX="128132">
        <dgm:presLayoutVars>
          <dgm:chMax val="0"/>
          <dgm:bulletEnabled val="1"/>
        </dgm:presLayoutVars>
      </dgm:prSet>
      <dgm:spPr/>
    </dgm:pt>
    <dgm:pt modelId="{7C1CBCCE-7055-4A21-85BA-804C66518204}" type="pres">
      <dgm:prSet presAssocID="{8D9A4B9F-3E11-436A-805F-B9337637BA14}" presName="negativeSpace" presStyleCnt="0"/>
      <dgm:spPr/>
    </dgm:pt>
    <dgm:pt modelId="{970E2B93-37CA-4239-8276-D30FEEB0A5C2}" type="pres">
      <dgm:prSet presAssocID="{8D9A4B9F-3E11-436A-805F-B9337637BA14}" presName="childText" presStyleLbl="conFgAcc1" presStyleIdx="3" presStyleCnt="5">
        <dgm:presLayoutVars>
          <dgm:bulletEnabled val="1"/>
        </dgm:presLayoutVars>
      </dgm:prSet>
      <dgm:spPr/>
    </dgm:pt>
    <dgm:pt modelId="{AEE662DD-F367-4217-A518-17B96A494ABE}" type="pres">
      <dgm:prSet presAssocID="{08689409-5B36-44DA-B3B5-D34F446C662D}" presName="spaceBetweenRectangles" presStyleCnt="0"/>
      <dgm:spPr/>
    </dgm:pt>
    <dgm:pt modelId="{76465ECD-7FF1-418A-A9D2-F07C642F9897}" type="pres">
      <dgm:prSet presAssocID="{0665564D-3D50-41B0-A73D-D8FD78F362AE}" presName="parentLin" presStyleCnt="0"/>
      <dgm:spPr/>
    </dgm:pt>
    <dgm:pt modelId="{E8D94746-B41B-4DC5-8951-CC939F2F451F}" type="pres">
      <dgm:prSet presAssocID="{0665564D-3D50-41B0-A73D-D8FD78F362AE}" presName="parentLeftMargin" presStyleLbl="node1" presStyleIdx="3" presStyleCnt="5"/>
      <dgm:spPr/>
    </dgm:pt>
    <dgm:pt modelId="{770395E1-C848-4F5E-90F5-29222B4B8B02}" type="pres">
      <dgm:prSet presAssocID="{0665564D-3D50-41B0-A73D-D8FD78F362AE}" presName="parentText" presStyleLbl="node1" presStyleIdx="4" presStyleCnt="5" custScaleX="128132">
        <dgm:presLayoutVars>
          <dgm:chMax val="0"/>
          <dgm:bulletEnabled val="1"/>
        </dgm:presLayoutVars>
      </dgm:prSet>
      <dgm:spPr/>
    </dgm:pt>
    <dgm:pt modelId="{A1F22084-10F3-4D62-8076-6F4D9E2324FB}" type="pres">
      <dgm:prSet presAssocID="{0665564D-3D50-41B0-A73D-D8FD78F362AE}" presName="negativeSpace" presStyleCnt="0"/>
      <dgm:spPr/>
    </dgm:pt>
    <dgm:pt modelId="{F4253A14-057E-4051-8486-E655E62BD00B}" type="pres">
      <dgm:prSet presAssocID="{0665564D-3D50-41B0-A73D-D8FD78F362AE}" presName="childText" presStyleLbl="conFgAcc1" presStyleIdx="4" presStyleCnt="5">
        <dgm:presLayoutVars>
          <dgm:bulletEnabled val="1"/>
        </dgm:presLayoutVars>
      </dgm:prSet>
      <dgm:spPr/>
    </dgm:pt>
  </dgm:ptLst>
  <dgm:cxnLst>
    <dgm:cxn modelId="{ECC84203-989C-41AA-85D8-D00BBD0BEB2B}" type="presOf" srcId="{B8248A4C-E2BF-4DC2-B54F-C8CC2D6FD1FD}" destId="{FD2915D5-D012-4C16-A073-F750942D968D}" srcOrd="1" destOrd="0" presId="urn:microsoft.com/office/officeart/2005/8/layout/list1"/>
    <dgm:cxn modelId="{2814A903-7FFA-49F9-BF74-83BD290CDE8A}" srcId="{754E3827-DAB9-4261-8856-8CDFA4CEC84A}" destId="{576B16FE-0551-4303-AA3E-AFF1B56C72EE}" srcOrd="3" destOrd="0" parTransId="{B765EC5B-7176-4D01-B25D-3196080F14F9}" sibTransId="{CAB1830D-FE2F-47A5-8C97-D55256066A01}"/>
    <dgm:cxn modelId="{5EFFC003-6876-4552-A596-EC649863B825}" srcId="{0665564D-3D50-41B0-A73D-D8FD78F362AE}" destId="{B08C08CA-2D47-4CD0-92F8-8D9759C2DBAE}" srcOrd="1" destOrd="0" parTransId="{077F8DCA-7504-4828-ACC2-763A5E6D4572}" sibTransId="{B19EFAD5-C4C2-4436-98A0-AFF7F725EAB9}"/>
    <dgm:cxn modelId="{7658770C-BD7F-4E71-933D-6FF13728D417}" srcId="{754E3827-DAB9-4261-8856-8CDFA4CEC84A}" destId="{B930D4CA-8AF5-44C3-BBB3-63FB10498253}" srcOrd="2" destOrd="0" parTransId="{27B80264-EE04-4BA8-8E46-C148E66890B4}" sibTransId="{D4EAB2FD-C95C-4AA0-A707-3C87F65F010E}"/>
    <dgm:cxn modelId="{6D581A10-C1FF-487D-BCED-AA9E3D1F4CAC}" type="presOf" srcId="{B8248A4C-E2BF-4DC2-B54F-C8CC2D6FD1FD}" destId="{753DADE2-8D99-470C-B5CA-2E5D743C9DBD}" srcOrd="0" destOrd="0" presId="urn:microsoft.com/office/officeart/2005/8/layout/list1"/>
    <dgm:cxn modelId="{55024D12-A2C0-42FD-82FA-AE973CB71793}" srcId="{598D6A1C-A6D2-4596-8275-B278C4F7E5C9}" destId="{754E3827-DAB9-4261-8856-8CDFA4CEC84A}" srcOrd="1" destOrd="0" parTransId="{32F551BE-B29C-44F8-8B30-58151E8C3AB3}" sibTransId="{0E1D5699-7F10-43A5-A5E4-F4F81AE58CB5}"/>
    <dgm:cxn modelId="{5FB9FE13-6B72-4BA2-B297-D16D559389AD}" srcId="{754E3827-DAB9-4261-8856-8CDFA4CEC84A}" destId="{2AC7CD06-A5CD-4144-8F74-85E1573EAA95}" srcOrd="4" destOrd="0" parTransId="{13797C07-5E7F-4C52-B36A-F218AEC4B2F4}" sibTransId="{2F8744C8-E59A-49B2-8023-81AC719D7555}"/>
    <dgm:cxn modelId="{9C79F139-3B81-465B-AE30-BF518473AF27}" srcId="{598D6A1C-A6D2-4596-8275-B278C4F7E5C9}" destId="{DE764CC1-760D-4B5C-8A95-3B0C0EBA2782}" srcOrd="0" destOrd="0" parTransId="{5E7E0851-DECA-4957-99A7-8A12D54D6908}" sibTransId="{657041D8-5F78-4DC6-81A4-DCD5765571B0}"/>
    <dgm:cxn modelId="{F7B17D3A-6A49-45F4-BC18-CFA202FC4ABA}" type="presOf" srcId="{B08C08CA-2D47-4CD0-92F8-8D9759C2DBAE}" destId="{F4253A14-057E-4051-8486-E655E62BD00B}" srcOrd="0" destOrd="1" presId="urn:microsoft.com/office/officeart/2005/8/layout/list1"/>
    <dgm:cxn modelId="{A7A15D64-CDAE-4883-AAB7-C16D62303ED1}" srcId="{598D6A1C-A6D2-4596-8275-B278C4F7E5C9}" destId="{8D9A4B9F-3E11-436A-805F-B9337637BA14}" srcOrd="3" destOrd="0" parTransId="{241A6F8B-5403-4B63-9221-3157DB767DC2}" sibTransId="{08689409-5B36-44DA-B3B5-D34F446C662D}"/>
    <dgm:cxn modelId="{77631C66-FB74-49D2-ABC9-7B6887316AE9}" type="presOf" srcId="{576B16FE-0551-4303-AA3E-AFF1B56C72EE}" destId="{026BBC8F-C884-408D-B79A-F825E5D7EC1F}" srcOrd="0" destOrd="3" presId="urn:microsoft.com/office/officeart/2005/8/layout/list1"/>
    <dgm:cxn modelId="{0EECD271-F401-4524-A038-3B5398FA5E14}" srcId="{598D6A1C-A6D2-4596-8275-B278C4F7E5C9}" destId="{0665564D-3D50-41B0-A73D-D8FD78F362AE}" srcOrd="4" destOrd="0" parTransId="{9D1EAC27-4FF7-438B-AB34-AF43EE65742A}" sibTransId="{4AA95BEA-9756-426D-91DA-B8A42966A9E6}"/>
    <dgm:cxn modelId="{4560EE73-E27A-4B62-8D10-4FA3D13B6DB6}" srcId="{0665564D-3D50-41B0-A73D-D8FD78F362AE}" destId="{B2EA6BA3-8496-4383-9439-AB93A73D6A34}" srcOrd="0" destOrd="0" parTransId="{6FC30416-2A99-4E59-A6FB-EBB009CE771D}" sibTransId="{C7D189A1-366D-4EA0-A3AD-2CF4862B9A38}"/>
    <dgm:cxn modelId="{176DA254-0827-4A29-B4AF-715B1A3BAC53}" type="presOf" srcId="{754E3827-DAB9-4261-8856-8CDFA4CEC84A}" destId="{B3DD2362-0927-4095-8EAB-CFAC1F120197}" srcOrd="0" destOrd="0" presId="urn:microsoft.com/office/officeart/2005/8/layout/list1"/>
    <dgm:cxn modelId="{51A10658-C8DD-4A73-BDDE-C21D0E852DC7}" type="presOf" srcId="{B930D4CA-8AF5-44C3-BBB3-63FB10498253}" destId="{026BBC8F-C884-408D-B79A-F825E5D7EC1F}" srcOrd="0" destOrd="2" presId="urn:microsoft.com/office/officeart/2005/8/layout/list1"/>
    <dgm:cxn modelId="{28792A78-FF16-435B-B95D-AE6B57A622EC}" type="presOf" srcId="{0665564D-3D50-41B0-A73D-D8FD78F362AE}" destId="{E8D94746-B41B-4DC5-8951-CC939F2F451F}" srcOrd="0" destOrd="0" presId="urn:microsoft.com/office/officeart/2005/8/layout/list1"/>
    <dgm:cxn modelId="{7386A97B-3D67-452E-89AB-E8AEF3F5E46E}" type="presOf" srcId="{0665564D-3D50-41B0-A73D-D8FD78F362AE}" destId="{770395E1-C848-4F5E-90F5-29222B4B8B02}" srcOrd="1" destOrd="0" presId="urn:microsoft.com/office/officeart/2005/8/layout/list1"/>
    <dgm:cxn modelId="{D1FF2386-7B16-467D-858B-F2853379AFD7}" type="presOf" srcId="{8D9A4B9F-3E11-436A-805F-B9337637BA14}" destId="{49FFA705-EE0C-4410-8026-CB8F129ACAE3}" srcOrd="0" destOrd="0" presId="urn:microsoft.com/office/officeart/2005/8/layout/list1"/>
    <dgm:cxn modelId="{F0927995-D27C-409C-A3F3-286B71C0FE5D}" type="presOf" srcId="{8D9A4B9F-3E11-436A-805F-B9337637BA14}" destId="{E00BF760-64A7-4D54-B3DB-D6B302E8C0A9}" srcOrd="1" destOrd="0" presId="urn:microsoft.com/office/officeart/2005/8/layout/list1"/>
    <dgm:cxn modelId="{664B0C97-00D0-49EC-9E7F-111F59EC27B4}" type="presOf" srcId="{E30D7776-7712-4B4F-AFA1-3024056150F2}" destId="{026BBC8F-C884-408D-B79A-F825E5D7EC1F}" srcOrd="0" destOrd="0" presId="urn:microsoft.com/office/officeart/2005/8/layout/list1"/>
    <dgm:cxn modelId="{D190ECA1-0AB6-444E-84E8-E4B0107A6ADB}" type="presOf" srcId="{754E3827-DAB9-4261-8856-8CDFA4CEC84A}" destId="{C438BE0E-5E7A-4CA1-A816-CD2D65649A0C}" srcOrd="1" destOrd="0" presId="urn:microsoft.com/office/officeart/2005/8/layout/list1"/>
    <dgm:cxn modelId="{979C47A4-1768-4A48-8D28-A7859A5C62EC}" type="presOf" srcId="{DE764CC1-760D-4B5C-8A95-3B0C0EBA2782}" destId="{544B0898-CD63-48A4-B12C-2B159FD80199}" srcOrd="1" destOrd="0" presId="urn:microsoft.com/office/officeart/2005/8/layout/list1"/>
    <dgm:cxn modelId="{6880F2BA-DD23-42D7-9F98-C9B8D254745C}" srcId="{754E3827-DAB9-4261-8856-8CDFA4CEC84A}" destId="{9B7DF3A5-7888-48E7-8AFE-087526155A6C}" srcOrd="1" destOrd="0" parTransId="{5D631FF5-2B95-4139-8956-FF9CEC2BABC3}" sibTransId="{50468316-FCE9-4391-A456-440951002972}"/>
    <dgm:cxn modelId="{C605EBC0-F722-4DC9-A87A-5A73B92D2C64}" type="presOf" srcId="{DE764CC1-760D-4B5C-8A95-3B0C0EBA2782}" destId="{9847CB77-E264-4AAB-8E80-8BF10D68AC35}" srcOrd="0" destOrd="0" presId="urn:microsoft.com/office/officeart/2005/8/layout/list1"/>
    <dgm:cxn modelId="{4421C1DD-CCAE-40E9-A514-06E1DFF74669}" type="presOf" srcId="{2AC7CD06-A5CD-4144-8F74-85E1573EAA95}" destId="{026BBC8F-C884-408D-B79A-F825E5D7EC1F}" srcOrd="0" destOrd="4" presId="urn:microsoft.com/office/officeart/2005/8/layout/list1"/>
    <dgm:cxn modelId="{A67CD6E6-5DC6-493A-B747-FEDAC83FF470}" type="presOf" srcId="{598D6A1C-A6D2-4596-8275-B278C4F7E5C9}" destId="{CD82290B-8A66-45C8-A0AD-A06CC2AC331D}" srcOrd="0" destOrd="0" presId="urn:microsoft.com/office/officeart/2005/8/layout/list1"/>
    <dgm:cxn modelId="{137DE8F8-DE2B-46DC-A95B-812925A52658}" type="presOf" srcId="{9B7DF3A5-7888-48E7-8AFE-087526155A6C}" destId="{026BBC8F-C884-408D-B79A-F825E5D7EC1F}" srcOrd="0" destOrd="1" presId="urn:microsoft.com/office/officeart/2005/8/layout/list1"/>
    <dgm:cxn modelId="{19CC21F9-CCE7-4BBF-A87A-5B480C63CEAA}" srcId="{598D6A1C-A6D2-4596-8275-B278C4F7E5C9}" destId="{B8248A4C-E2BF-4DC2-B54F-C8CC2D6FD1FD}" srcOrd="2" destOrd="0" parTransId="{6400D257-70AD-4DE1-81F4-2E7B38CEEDDF}" sibTransId="{25F76269-5DBF-42FF-BFB6-FDCCBB499D3A}"/>
    <dgm:cxn modelId="{2F379FF9-7340-4173-980F-CA54A3977F9F}" srcId="{754E3827-DAB9-4261-8856-8CDFA4CEC84A}" destId="{E30D7776-7712-4B4F-AFA1-3024056150F2}" srcOrd="0" destOrd="0" parTransId="{7FA65D53-86A4-4816-A958-B1065108F0D3}" sibTransId="{E56A3E12-5992-4C77-B853-9B51F7981200}"/>
    <dgm:cxn modelId="{25B2D2FD-82A5-426B-A576-80D019BFF184}" type="presOf" srcId="{B2EA6BA3-8496-4383-9439-AB93A73D6A34}" destId="{F4253A14-057E-4051-8486-E655E62BD00B}" srcOrd="0" destOrd="0" presId="urn:microsoft.com/office/officeart/2005/8/layout/list1"/>
    <dgm:cxn modelId="{9A98BBC9-0B2D-4830-AEB1-9293B4AD2DEA}" type="presParOf" srcId="{CD82290B-8A66-45C8-A0AD-A06CC2AC331D}" destId="{B2A3C032-3C4C-4AF1-8CD9-69E2F14083C1}" srcOrd="0" destOrd="0" presId="urn:microsoft.com/office/officeart/2005/8/layout/list1"/>
    <dgm:cxn modelId="{57B57965-8EF1-4CAE-B65E-088BD9F01F29}" type="presParOf" srcId="{B2A3C032-3C4C-4AF1-8CD9-69E2F14083C1}" destId="{9847CB77-E264-4AAB-8E80-8BF10D68AC35}" srcOrd="0" destOrd="0" presId="urn:microsoft.com/office/officeart/2005/8/layout/list1"/>
    <dgm:cxn modelId="{10C17C53-CDF9-43C3-95B2-19F982BE79DA}" type="presParOf" srcId="{B2A3C032-3C4C-4AF1-8CD9-69E2F14083C1}" destId="{544B0898-CD63-48A4-B12C-2B159FD80199}" srcOrd="1" destOrd="0" presId="urn:microsoft.com/office/officeart/2005/8/layout/list1"/>
    <dgm:cxn modelId="{731C15EB-CE59-4C17-85DE-ECB974B1DD2C}" type="presParOf" srcId="{CD82290B-8A66-45C8-A0AD-A06CC2AC331D}" destId="{8926215D-2FA8-4073-8566-54E53E24904A}" srcOrd="1" destOrd="0" presId="urn:microsoft.com/office/officeart/2005/8/layout/list1"/>
    <dgm:cxn modelId="{71E57D0B-2BA8-4AE5-B3B8-F20D3A7F4C62}" type="presParOf" srcId="{CD82290B-8A66-45C8-A0AD-A06CC2AC331D}" destId="{D9BB5E93-6FEE-4776-9931-41C126B07C18}" srcOrd="2" destOrd="0" presId="urn:microsoft.com/office/officeart/2005/8/layout/list1"/>
    <dgm:cxn modelId="{26332557-307D-4927-9CDB-14A7C22DD18C}" type="presParOf" srcId="{CD82290B-8A66-45C8-A0AD-A06CC2AC331D}" destId="{E647B6B4-E9EA-4F5C-B3C6-207095B515E3}" srcOrd="3" destOrd="0" presId="urn:microsoft.com/office/officeart/2005/8/layout/list1"/>
    <dgm:cxn modelId="{54F0623F-A448-408E-950C-179A0D2394A3}" type="presParOf" srcId="{CD82290B-8A66-45C8-A0AD-A06CC2AC331D}" destId="{64A27C86-F633-42AA-B3C1-B4882F8B9143}" srcOrd="4" destOrd="0" presId="urn:microsoft.com/office/officeart/2005/8/layout/list1"/>
    <dgm:cxn modelId="{7C828F9A-BE8F-4A1C-9EBA-993AB1329FA0}" type="presParOf" srcId="{64A27C86-F633-42AA-B3C1-B4882F8B9143}" destId="{B3DD2362-0927-4095-8EAB-CFAC1F120197}" srcOrd="0" destOrd="0" presId="urn:microsoft.com/office/officeart/2005/8/layout/list1"/>
    <dgm:cxn modelId="{6977EAA8-A956-4359-8E4B-B193A27FA1A2}" type="presParOf" srcId="{64A27C86-F633-42AA-B3C1-B4882F8B9143}" destId="{C438BE0E-5E7A-4CA1-A816-CD2D65649A0C}" srcOrd="1" destOrd="0" presId="urn:microsoft.com/office/officeart/2005/8/layout/list1"/>
    <dgm:cxn modelId="{A7639085-8943-47B7-AC3D-6DF3177FD108}" type="presParOf" srcId="{CD82290B-8A66-45C8-A0AD-A06CC2AC331D}" destId="{E9A708DD-15EF-4B92-A88B-66ECE8070968}" srcOrd="5" destOrd="0" presId="urn:microsoft.com/office/officeart/2005/8/layout/list1"/>
    <dgm:cxn modelId="{39222C9C-6D15-4F71-BF8B-1B66ECFC0E32}" type="presParOf" srcId="{CD82290B-8A66-45C8-A0AD-A06CC2AC331D}" destId="{026BBC8F-C884-408D-B79A-F825E5D7EC1F}" srcOrd="6" destOrd="0" presId="urn:microsoft.com/office/officeart/2005/8/layout/list1"/>
    <dgm:cxn modelId="{CFAB5BBD-0D03-48DD-8B68-7E5BA56FFE06}" type="presParOf" srcId="{CD82290B-8A66-45C8-A0AD-A06CC2AC331D}" destId="{249386D2-9B4F-4F84-B850-5D6524B8CD5D}" srcOrd="7" destOrd="0" presId="urn:microsoft.com/office/officeart/2005/8/layout/list1"/>
    <dgm:cxn modelId="{ABAEA788-E8DD-437E-BCD7-595DF781AE53}" type="presParOf" srcId="{CD82290B-8A66-45C8-A0AD-A06CC2AC331D}" destId="{F92763C9-4DF0-4C53-8E38-4DD73E5342AB}" srcOrd="8" destOrd="0" presId="urn:microsoft.com/office/officeart/2005/8/layout/list1"/>
    <dgm:cxn modelId="{F81096C2-80E9-408B-B632-4E57D1354BCD}" type="presParOf" srcId="{F92763C9-4DF0-4C53-8E38-4DD73E5342AB}" destId="{753DADE2-8D99-470C-B5CA-2E5D743C9DBD}" srcOrd="0" destOrd="0" presId="urn:microsoft.com/office/officeart/2005/8/layout/list1"/>
    <dgm:cxn modelId="{9015163F-2489-4AAB-9E24-783F150B53FB}" type="presParOf" srcId="{F92763C9-4DF0-4C53-8E38-4DD73E5342AB}" destId="{FD2915D5-D012-4C16-A073-F750942D968D}" srcOrd="1" destOrd="0" presId="urn:microsoft.com/office/officeart/2005/8/layout/list1"/>
    <dgm:cxn modelId="{F2F2A517-5E8D-4812-B2AB-5BF0C005691A}" type="presParOf" srcId="{CD82290B-8A66-45C8-A0AD-A06CC2AC331D}" destId="{8BCE2590-5117-460E-B584-FD40B3B21246}" srcOrd="9" destOrd="0" presId="urn:microsoft.com/office/officeart/2005/8/layout/list1"/>
    <dgm:cxn modelId="{4525DE75-F2BA-489D-94CD-883F3359D593}" type="presParOf" srcId="{CD82290B-8A66-45C8-A0AD-A06CC2AC331D}" destId="{1C482BA7-F177-4CF0-BD6E-6B5F7105ED40}" srcOrd="10" destOrd="0" presId="urn:microsoft.com/office/officeart/2005/8/layout/list1"/>
    <dgm:cxn modelId="{77B8C30E-3831-4DA6-AF83-48FA5C2BAA2F}" type="presParOf" srcId="{CD82290B-8A66-45C8-A0AD-A06CC2AC331D}" destId="{019414EA-5B28-4389-A778-48E98AF78E72}" srcOrd="11" destOrd="0" presId="urn:microsoft.com/office/officeart/2005/8/layout/list1"/>
    <dgm:cxn modelId="{493DD5BD-073B-442D-B699-EC64C787D283}" type="presParOf" srcId="{CD82290B-8A66-45C8-A0AD-A06CC2AC331D}" destId="{02F71D82-3E4A-4B25-BB64-18D5C0204C4E}" srcOrd="12" destOrd="0" presId="urn:microsoft.com/office/officeart/2005/8/layout/list1"/>
    <dgm:cxn modelId="{6626AF03-687A-4200-86F5-470F0A6313A6}" type="presParOf" srcId="{02F71D82-3E4A-4B25-BB64-18D5C0204C4E}" destId="{49FFA705-EE0C-4410-8026-CB8F129ACAE3}" srcOrd="0" destOrd="0" presId="urn:microsoft.com/office/officeart/2005/8/layout/list1"/>
    <dgm:cxn modelId="{DA870515-4AA4-4592-B4DF-1DC0990749B1}" type="presParOf" srcId="{02F71D82-3E4A-4B25-BB64-18D5C0204C4E}" destId="{E00BF760-64A7-4D54-B3DB-D6B302E8C0A9}" srcOrd="1" destOrd="0" presId="urn:microsoft.com/office/officeart/2005/8/layout/list1"/>
    <dgm:cxn modelId="{D50A1BCE-FA9D-4C02-AE4A-840C26DAFB97}" type="presParOf" srcId="{CD82290B-8A66-45C8-A0AD-A06CC2AC331D}" destId="{7C1CBCCE-7055-4A21-85BA-804C66518204}" srcOrd="13" destOrd="0" presId="urn:microsoft.com/office/officeart/2005/8/layout/list1"/>
    <dgm:cxn modelId="{E2379C13-C409-4A85-ACF4-E2582380CE3C}" type="presParOf" srcId="{CD82290B-8A66-45C8-A0AD-A06CC2AC331D}" destId="{970E2B93-37CA-4239-8276-D30FEEB0A5C2}" srcOrd="14" destOrd="0" presId="urn:microsoft.com/office/officeart/2005/8/layout/list1"/>
    <dgm:cxn modelId="{834BB116-12DF-47F9-92E1-F77F78BDE334}" type="presParOf" srcId="{CD82290B-8A66-45C8-A0AD-A06CC2AC331D}" destId="{AEE662DD-F367-4217-A518-17B96A494ABE}" srcOrd="15" destOrd="0" presId="urn:microsoft.com/office/officeart/2005/8/layout/list1"/>
    <dgm:cxn modelId="{45EBAD9C-A539-4807-8DA7-08850FC9CDF9}" type="presParOf" srcId="{CD82290B-8A66-45C8-A0AD-A06CC2AC331D}" destId="{76465ECD-7FF1-418A-A9D2-F07C642F9897}" srcOrd="16" destOrd="0" presId="urn:microsoft.com/office/officeart/2005/8/layout/list1"/>
    <dgm:cxn modelId="{124D681E-3D82-403B-9BA5-18D57BAE590D}" type="presParOf" srcId="{76465ECD-7FF1-418A-A9D2-F07C642F9897}" destId="{E8D94746-B41B-4DC5-8951-CC939F2F451F}" srcOrd="0" destOrd="0" presId="urn:microsoft.com/office/officeart/2005/8/layout/list1"/>
    <dgm:cxn modelId="{BE5D8C6B-5EA7-4E41-8ADD-F4A5A0B14D88}" type="presParOf" srcId="{76465ECD-7FF1-418A-A9D2-F07C642F9897}" destId="{770395E1-C848-4F5E-90F5-29222B4B8B02}" srcOrd="1" destOrd="0" presId="urn:microsoft.com/office/officeart/2005/8/layout/list1"/>
    <dgm:cxn modelId="{4E67B9FB-8617-4303-9B37-5752FABB82D7}" type="presParOf" srcId="{CD82290B-8A66-45C8-A0AD-A06CC2AC331D}" destId="{A1F22084-10F3-4D62-8076-6F4D9E2324FB}" srcOrd="17" destOrd="0" presId="urn:microsoft.com/office/officeart/2005/8/layout/list1"/>
    <dgm:cxn modelId="{E202F10B-114D-48D3-A61B-8A9440F7A35B}" type="presParOf" srcId="{CD82290B-8A66-45C8-A0AD-A06CC2AC331D}" destId="{F4253A14-057E-4051-8486-E655E62BD00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5D9AA3-F748-4419-BBBE-A4098D3E9489}" type="doc">
      <dgm:prSet loTypeId="urn:microsoft.com/office/officeart/2005/8/layout/list1" loCatId="list" qsTypeId="urn:microsoft.com/office/officeart/2005/8/quickstyle/simple5" qsCatId="simple" csTypeId="urn:microsoft.com/office/officeart/2005/8/colors/accent1_2" csCatId="accent1" phldr="1"/>
      <dgm:spPr/>
      <dgm:t>
        <a:bodyPr/>
        <a:lstStyle/>
        <a:p>
          <a:endParaRPr lang="en-US"/>
        </a:p>
      </dgm:t>
    </dgm:pt>
    <dgm:pt modelId="{681FE6D0-5663-40B4-AF87-AFBA4151438A}">
      <dgm:prSet custT="1"/>
      <dgm:spPr/>
      <dgm:t>
        <a:bodyPr/>
        <a:lstStyle/>
        <a:p>
          <a:r>
            <a:rPr lang="en-US" sz="1800" dirty="0"/>
            <a:t>Time/money</a:t>
          </a:r>
        </a:p>
      </dgm:t>
    </dgm:pt>
    <dgm:pt modelId="{2ECE885C-55B7-407B-AECD-59AD31836B62}" type="parTrans" cxnId="{7DF70154-BA01-49ED-9016-CB188B62B123}">
      <dgm:prSet/>
      <dgm:spPr/>
      <dgm:t>
        <a:bodyPr/>
        <a:lstStyle/>
        <a:p>
          <a:endParaRPr lang="en-US" sz="2800"/>
        </a:p>
      </dgm:t>
    </dgm:pt>
    <dgm:pt modelId="{306833FE-BC5D-49FE-A814-1447F6D1D3F5}" type="sibTrans" cxnId="{7DF70154-BA01-49ED-9016-CB188B62B123}">
      <dgm:prSet/>
      <dgm:spPr/>
      <dgm:t>
        <a:bodyPr/>
        <a:lstStyle/>
        <a:p>
          <a:endParaRPr lang="en-US" sz="2800"/>
        </a:p>
      </dgm:t>
    </dgm:pt>
    <dgm:pt modelId="{3228D994-1E4B-4DF0-B515-5EAB1FAEBEE7}">
      <dgm:prSet custT="1"/>
      <dgm:spPr/>
      <dgm:t>
        <a:bodyPr/>
        <a:lstStyle/>
        <a:p>
          <a:r>
            <a:rPr lang="en-US" sz="1800" dirty="0"/>
            <a:t>What to sample</a:t>
          </a:r>
        </a:p>
      </dgm:t>
    </dgm:pt>
    <dgm:pt modelId="{E680D290-2882-4725-A85E-D32CF1C663CB}" type="parTrans" cxnId="{2E85AAC6-9E8A-491B-AE3B-C68261ACAFF6}">
      <dgm:prSet/>
      <dgm:spPr/>
      <dgm:t>
        <a:bodyPr/>
        <a:lstStyle/>
        <a:p>
          <a:endParaRPr lang="en-US" sz="2800"/>
        </a:p>
      </dgm:t>
    </dgm:pt>
    <dgm:pt modelId="{2C4B9142-AB90-45E6-9B4F-830212356A3A}" type="sibTrans" cxnId="{2E85AAC6-9E8A-491B-AE3B-C68261ACAFF6}">
      <dgm:prSet/>
      <dgm:spPr/>
      <dgm:t>
        <a:bodyPr/>
        <a:lstStyle/>
        <a:p>
          <a:endParaRPr lang="en-US" sz="2800"/>
        </a:p>
      </dgm:t>
    </dgm:pt>
    <dgm:pt modelId="{9DF589B0-9F0E-4BAB-A90E-1C7D00E91BDA}">
      <dgm:prSet custT="1"/>
      <dgm:spPr/>
      <dgm:t>
        <a:bodyPr/>
        <a:lstStyle/>
        <a:p>
          <a:r>
            <a:rPr lang="en-US" sz="1800" dirty="0"/>
            <a:t>When to sample</a:t>
          </a:r>
        </a:p>
      </dgm:t>
    </dgm:pt>
    <dgm:pt modelId="{3B5EEB1F-0CF9-4E07-AF20-21CD668C5512}" type="parTrans" cxnId="{C20D7E6C-424F-4890-AC98-B56580D12F08}">
      <dgm:prSet/>
      <dgm:spPr/>
      <dgm:t>
        <a:bodyPr/>
        <a:lstStyle/>
        <a:p>
          <a:endParaRPr lang="en-US" sz="2800"/>
        </a:p>
      </dgm:t>
    </dgm:pt>
    <dgm:pt modelId="{13244DE4-20D5-40AC-AB11-BEE3C1548498}" type="sibTrans" cxnId="{C20D7E6C-424F-4890-AC98-B56580D12F08}">
      <dgm:prSet/>
      <dgm:spPr/>
      <dgm:t>
        <a:bodyPr/>
        <a:lstStyle/>
        <a:p>
          <a:endParaRPr lang="en-US" sz="2800"/>
        </a:p>
      </dgm:t>
    </dgm:pt>
    <dgm:pt modelId="{319B2678-9426-453F-A532-E3A0DDCF6188}">
      <dgm:prSet custT="1"/>
      <dgm:spPr/>
      <dgm:t>
        <a:bodyPr/>
        <a:lstStyle/>
        <a:p>
          <a:r>
            <a:rPr lang="en-US" sz="1800" dirty="0"/>
            <a:t>Where to sample</a:t>
          </a:r>
        </a:p>
      </dgm:t>
    </dgm:pt>
    <dgm:pt modelId="{E3F268DC-FE08-4E17-B007-DC6D9199DACE}" type="parTrans" cxnId="{23A88549-6C2D-404F-ACB7-D6676CEB196F}">
      <dgm:prSet/>
      <dgm:spPr/>
      <dgm:t>
        <a:bodyPr/>
        <a:lstStyle/>
        <a:p>
          <a:endParaRPr lang="en-US" sz="2800"/>
        </a:p>
      </dgm:t>
    </dgm:pt>
    <dgm:pt modelId="{8A695797-F184-41FA-A56F-8A174943F3C1}" type="sibTrans" cxnId="{23A88549-6C2D-404F-ACB7-D6676CEB196F}">
      <dgm:prSet/>
      <dgm:spPr/>
      <dgm:t>
        <a:bodyPr/>
        <a:lstStyle/>
        <a:p>
          <a:endParaRPr lang="en-US" sz="2800"/>
        </a:p>
      </dgm:t>
    </dgm:pt>
    <dgm:pt modelId="{B5C1D46B-746F-4952-A32C-EB6CCF763292}">
      <dgm:prSet custT="1"/>
      <dgm:spPr/>
      <dgm:t>
        <a:bodyPr/>
        <a:lstStyle/>
        <a:p>
          <a:r>
            <a:rPr lang="en-US" sz="1800" dirty="0"/>
            <a:t>How to sample</a:t>
          </a:r>
        </a:p>
      </dgm:t>
    </dgm:pt>
    <dgm:pt modelId="{8D5AC724-F287-46EE-9F48-43EE4226A521}" type="parTrans" cxnId="{04694E15-105A-4499-B129-21502C2BC3D7}">
      <dgm:prSet/>
      <dgm:spPr/>
      <dgm:t>
        <a:bodyPr/>
        <a:lstStyle/>
        <a:p>
          <a:endParaRPr lang="en-US" sz="2800"/>
        </a:p>
      </dgm:t>
    </dgm:pt>
    <dgm:pt modelId="{F7E4E871-6692-4E82-8B6F-E8A672AA7A6E}" type="sibTrans" cxnId="{04694E15-105A-4499-B129-21502C2BC3D7}">
      <dgm:prSet/>
      <dgm:spPr/>
      <dgm:t>
        <a:bodyPr/>
        <a:lstStyle/>
        <a:p>
          <a:endParaRPr lang="en-US" sz="2800"/>
        </a:p>
      </dgm:t>
    </dgm:pt>
    <dgm:pt modelId="{3802CDDA-9787-487A-8A4E-4307695C4F9A}">
      <dgm:prSet custT="1"/>
      <dgm:spPr/>
      <dgm:t>
        <a:bodyPr/>
        <a:lstStyle/>
        <a:p>
          <a:r>
            <a:rPr lang="en-US" sz="1800" dirty="0"/>
            <a:t>Access</a:t>
          </a:r>
        </a:p>
      </dgm:t>
    </dgm:pt>
    <dgm:pt modelId="{2CE14FA2-C8EC-4A9F-842C-B1EF19C8AE04}" type="parTrans" cxnId="{7CE2E087-5F8E-4D99-93E2-F0D75ED8B6BA}">
      <dgm:prSet/>
      <dgm:spPr/>
      <dgm:t>
        <a:bodyPr/>
        <a:lstStyle/>
        <a:p>
          <a:endParaRPr lang="en-US" sz="2800"/>
        </a:p>
      </dgm:t>
    </dgm:pt>
    <dgm:pt modelId="{151F5D2E-EB34-4FE2-8F81-58AD8DCF95B2}" type="sibTrans" cxnId="{7CE2E087-5F8E-4D99-93E2-F0D75ED8B6BA}">
      <dgm:prSet/>
      <dgm:spPr/>
      <dgm:t>
        <a:bodyPr/>
        <a:lstStyle/>
        <a:p>
          <a:endParaRPr lang="en-US" sz="2800"/>
        </a:p>
      </dgm:t>
    </dgm:pt>
    <dgm:pt modelId="{63014516-47F6-41C5-B8D2-F839A0109DA7}">
      <dgm:prSet custT="1"/>
      <dgm:spPr/>
      <dgm:t>
        <a:bodyPr/>
        <a:lstStyle/>
        <a:p>
          <a:r>
            <a:rPr lang="en-US" sz="1800" dirty="0"/>
            <a:t>Strata weights (proportional vs variance)</a:t>
          </a:r>
        </a:p>
      </dgm:t>
    </dgm:pt>
    <dgm:pt modelId="{18BA4AB1-6A4B-40B2-9409-05E8D030DF73}" type="parTrans" cxnId="{1813ACDC-5DF3-4291-BD89-A4007DB6E0DE}">
      <dgm:prSet/>
      <dgm:spPr/>
      <dgm:t>
        <a:bodyPr/>
        <a:lstStyle/>
        <a:p>
          <a:endParaRPr lang="en-US" sz="2800"/>
        </a:p>
      </dgm:t>
    </dgm:pt>
    <dgm:pt modelId="{E0C20273-15B9-453B-B67A-7A6199280310}" type="sibTrans" cxnId="{1813ACDC-5DF3-4291-BD89-A4007DB6E0DE}">
      <dgm:prSet/>
      <dgm:spPr/>
      <dgm:t>
        <a:bodyPr/>
        <a:lstStyle/>
        <a:p>
          <a:endParaRPr lang="en-US" sz="2800"/>
        </a:p>
      </dgm:t>
    </dgm:pt>
    <dgm:pt modelId="{361EA79F-1D77-4C97-B724-3756579180ED}">
      <dgm:prSet custT="1"/>
      <dgm:spPr/>
      <dgm:t>
        <a:bodyPr/>
        <a:lstStyle/>
        <a:p>
          <a:r>
            <a:rPr lang="en-US" sz="1800" dirty="0"/>
            <a:t>Full description</a:t>
          </a:r>
        </a:p>
      </dgm:t>
    </dgm:pt>
    <dgm:pt modelId="{EAC05F5C-DF81-4B70-A46F-3F9F89681822}" type="parTrans" cxnId="{830B793D-C866-4CDA-B8D8-AF26DA64D0C2}">
      <dgm:prSet/>
      <dgm:spPr/>
      <dgm:t>
        <a:bodyPr/>
        <a:lstStyle/>
        <a:p>
          <a:endParaRPr lang="en-US" sz="2800"/>
        </a:p>
      </dgm:t>
    </dgm:pt>
    <dgm:pt modelId="{234B8D40-F054-4939-B583-41CB76A06C28}" type="sibTrans" cxnId="{830B793D-C866-4CDA-B8D8-AF26DA64D0C2}">
      <dgm:prSet/>
      <dgm:spPr/>
      <dgm:t>
        <a:bodyPr/>
        <a:lstStyle/>
        <a:p>
          <a:endParaRPr lang="en-US" sz="2800"/>
        </a:p>
      </dgm:t>
    </dgm:pt>
    <dgm:pt modelId="{E7E4E7C3-5C95-430E-9F4D-2EEED112B908}">
      <dgm:prSet custT="1"/>
      <dgm:spPr/>
      <dgm:t>
        <a:bodyPr/>
        <a:lstStyle/>
        <a:p>
          <a:r>
            <a:rPr lang="en-US" sz="1800" dirty="0"/>
            <a:t>Lab characterization</a:t>
          </a:r>
        </a:p>
      </dgm:t>
    </dgm:pt>
    <dgm:pt modelId="{FEFCB370-F5B0-419A-AE96-11034B2AF510}" type="parTrans" cxnId="{C84E3F39-F36E-431F-877C-ED1DBEF40000}">
      <dgm:prSet/>
      <dgm:spPr/>
      <dgm:t>
        <a:bodyPr/>
        <a:lstStyle/>
        <a:p>
          <a:endParaRPr lang="en-US" sz="2800"/>
        </a:p>
      </dgm:t>
    </dgm:pt>
    <dgm:pt modelId="{404289D7-3597-4821-83AB-F98186B31906}" type="sibTrans" cxnId="{C84E3F39-F36E-431F-877C-ED1DBEF40000}">
      <dgm:prSet/>
      <dgm:spPr/>
      <dgm:t>
        <a:bodyPr/>
        <a:lstStyle/>
        <a:p>
          <a:endParaRPr lang="en-US" sz="2800"/>
        </a:p>
      </dgm:t>
    </dgm:pt>
    <dgm:pt modelId="{EF56B61E-4A88-4A2B-A672-C9C43E1828A7}">
      <dgm:prSet custT="1"/>
      <dgm:spPr/>
      <dgm:t>
        <a:bodyPr/>
        <a:lstStyle/>
        <a:p>
          <a:r>
            <a:rPr lang="en-US" sz="1800" dirty="0"/>
            <a:t>Field note</a:t>
          </a:r>
        </a:p>
      </dgm:t>
    </dgm:pt>
    <dgm:pt modelId="{F0D6EE55-7857-4793-AB59-8E11BAF78F99}" type="parTrans" cxnId="{305BCE0B-77DC-4FAF-8383-595BD9423D15}">
      <dgm:prSet/>
      <dgm:spPr/>
      <dgm:t>
        <a:bodyPr/>
        <a:lstStyle/>
        <a:p>
          <a:endParaRPr lang="en-US" sz="2800"/>
        </a:p>
      </dgm:t>
    </dgm:pt>
    <dgm:pt modelId="{2DB64AAE-2E22-47D7-8D28-666D29CBEA19}" type="sibTrans" cxnId="{305BCE0B-77DC-4FAF-8383-595BD9423D15}">
      <dgm:prSet/>
      <dgm:spPr/>
      <dgm:t>
        <a:bodyPr/>
        <a:lstStyle/>
        <a:p>
          <a:endParaRPr lang="en-US" sz="2800"/>
        </a:p>
      </dgm:t>
    </dgm:pt>
    <dgm:pt modelId="{829C4813-AAAE-4518-8953-C9430201F404}">
      <dgm:prSet custT="1"/>
      <dgm:spPr/>
      <dgm:t>
        <a:bodyPr/>
        <a:lstStyle/>
        <a:p>
          <a:r>
            <a:rPr lang="en-US" sz="1800" dirty="0"/>
            <a:t>Biological soil properties</a:t>
          </a:r>
        </a:p>
      </dgm:t>
    </dgm:pt>
    <dgm:pt modelId="{82B024E6-3AAC-45EE-8B54-692D4EA4DA36}" type="parTrans" cxnId="{CDA3EB77-CF39-482C-871D-EDCAF4B696BB}">
      <dgm:prSet/>
      <dgm:spPr/>
      <dgm:t>
        <a:bodyPr/>
        <a:lstStyle/>
        <a:p>
          <a:endParaRPr lang="en-US" sz="2800"/>
        </a:p>
      </dgm:t>
    </dgm:pt>
    <dgm:pt modelId="{D324CAB9-5F1E-4E16-8626-D0B6F5C70FC7}" type="sibTrans" cxnId="{CDA3EB77-CF39-482C-871D-EDCAF4B696BB}">
      <dgm:prSet/>
      <dgm:spPr/>
      <dgm:t>
        <a:bodyPr/>
        <a:lstStyle/>
        <a:p>
          <a:endParaRPr lang="en-US" sz="2800"/>
        </a:p>
      </dgm:t>
    </dgm:pt>
    <dgm:pt modelId="{75BC1689-8988-4204-A459-258598F15900}">
      <dgm:prSet custT="1"/>
      <dgm:spPr/>
      <dgm:t>
        <a:bodyPr/>
        <a:lstStyle/>
        <a:p>
          <a:r>
            <a:rPr lang="en-US" sz="1800" dirty="0"/>
            <a:t>Temperature, moisture, …</a:t>
          </a:r>
        </a:p>
      </dgm:t>
    </dgm:pt>
    <dgm:pt modelId="{A1E2FAE3-18DD-477B-B7B2-AFE83397940A}" type="parTrans" cxnId="{485C9B1E-1E4D-4BA6-BBA8-536BFD9D8881}">
      <dgm:prSet/>
      <dgm:spPr/>
      <dgm:t>
        <a:bodyPr/>
        <a:lstStyle/>
        <a:p>
          <a:endParaRPr lang="en-US" sz="2800"/>
        </a:p>
      </dgm:t>
    </dgm:pt>
    <dgm:pt modelId="{8B324268-F685-4B25-8DF4-AF1BE85555A2}" type="sibTrans" cxnId="{485C9B1E-1E4D-4BA6-BBA8-536BFD9D8881}">
      <dgm:prSet/>
      <dgm:spPr/>
      <dgm:t>
        <a:bodyPr/>
        <a:lstStyle/>
        <a:p>
          <a:endParaRPr lang="en-US" sz="2800"/>
        </a:p>
      </dgm:t>
    </dgm:pt>
    <dgm:pt modelId="{DE4896F2-19E4-42CD-A470-4EB8E355EA4E}" type="pres">
      <dgm:prSet presAssocID="{925D9AA3-F748-4419-BBBE-A4098D3E9489}" presName="linear" presStyleCnt="0">
        <dgm:presLayoutVars>
          <dgm:dir/>
          <dgm:animLvl val="lvl"/>
          <dgm:resizeHandles val="exact"/>
        </dgm:presLayoutVars>
      </dgm:prSet>
      <dgm:spPr/>
    </dgm:pt>
    <dgm:pt modelId="{EDBD6AFC-04AC-457F-8BC0-28A2EFE2C4AB}" type="pres">
      <dgm:prSet presAssocID="{3228D994-1E4B-4DF0-B515-5EAB1FAEBEE7}" presName="parentLin" presStyleCnt="0"/>
      <dgm:spPr/>
    </dgm:pt>
    <dgm:pt modelId="{130C69D2-5B09-482C-95B9-05A6F64E54F5}" type="pres">
      <dgm:prSet presAssocID="{3228D994-1E4B-4DF0-B515-5EAB1FAEBEE7}" presName="parentLeftMargin" presStyleLbl="node1" presStyleIdx="0" presStyleCnt="5"/>
      <dgm:spPr/>
    </dgm:pt>
    <dgm:pt modelId="{74AD9199-EDB4-4B72-B142-C2733EB250DC}" type="pres">
      <dgm:prSet presAssocID="{3228D994-1E4B-4DF0-B515-5EAB1FAEBEE7}" presName="parentText" presStyleLbl="node1" presStyleIdx="0" presStyleCnt="5">
        <dgm:presLayoutVars>
          <dgm:chMax val="0"/>
          <dgm:bulletEnabled val="1"/>
        </dgm:presLayoutVars>
      </dgm:prSet>
      <dgm:spPr/>
    </dgm:pt>
    <dgm:pt modelId="{1F550A70-9137-4DCC-AD54-9A229A5F5771}" type="pres">
      <dgm:prSet presAssocID="{3228D994-1E4B-4DF0-B515-5EAB1FAEBEE7}" presName="negativeSpace" presStyleCnt="0"/>
      <dgm:spPr/>
    </dgm:pt>
    <dgm:pt modelId="{E089B7A6-2768-4304-B75F-5E54F7F5BC35}" type="pres">
      <dgm:prSet presAssocID="{3228D994-1E4B-4DF0-B515-5EAB1FAEBEE7}" presName="childText" presStyleLbl="conFgAcc1" presStyleIdx="0" presStyleCnt="5">
        <dgm:presLayoutVars>
          <dgm:bulletEnabled val="1"/>
        </dgm:presLayoutVars>
      </dgm:prSet>
      <dgm:spPr/>
    </dgm:pt>
    <dgm:pt modelId="{7E251698-359D-4459-BF63-52FC9B7032E0}" type="pres">
      <dgm:prSet presAssocID="{2C4B9142-AB90-45E6-9B4F-830212356A3A}" presName="spaceBetweenRectangles" presStyleCnt="0"/>
      <dgm:spPr/>
    </dgm:pt>
    <dgm:pt modelId="{CCDAB482-91F4-47ED-8E15-7EA513C8C5D0}" type="pres">
      <dgm:prSet presAssocID="{9DF589B0-9F0E-4BAB-A90E-1C7D00E91BDA}" presName="parentLin" presStyleCnt="0"/>
      <dgm:spPr/>
    </dgm:pt>
    <dgm:pt modelId="{6D4EBB67-BB61-4011-BD01-4B74310A19F8}" type="pres">
      <dgm:prSet presAssocID="{9DF589B0-9F0E-4BAB-A90E-1C7D00E91BDA}" presName="parentLeftMargin" presStyleLbl="node1" presStyleIdx="0" presStyleCnt="5"/>
      <dgm:spPr/>
    </dgm:pt>
    <dgm:pt modelId="{6345AB8E-DC1B-429C-9209-E44660E3DDE9}" type="pres">
      <dgm:prSet presAssocID="{9DF589B0-9F0E-4BAB-A90E-1C7D00E91BDA}" presName="parentText" presStyleLbl="node1" presStyleIdx="1" presStyleCnt="5">
        <dgm:presLayoutVars>
          <dgm:chMax val="0"/>
          <dgm:bulletEnabled val="1"/>
        </dgm:presLayoutVars>
      </dgm:prSet>
      <dgm:spPr/>
    </dgm:pt>
    <dgm:pt modelId="{4453D3AC-90D9-488D-A9E7-971E0CA59D47}" type="pres">
      <dgm:prSet presAssocID="{9DF589B0-9F0E-4BAB-A90E-1C7D00E91BDA}" presName="negativeSpace" presStyleCnt="0"/>
      <dgm:spPr/>
    </dgm:pt>
    <dgm:pt modelId="{36BB5FC5-00F6-4714-8E27-FFE364263A62}" type="pres">
      <dgm:prSet presAssocID="{9DF589B0-9F0E-4BAB-A90E-1C7D00E91BDA}" presName="childText" presStyleLbl="conFgAcc1" presStyleIdx="1" presStyleCnt="5">
        <dgm:presLayoutVars>
          <dgm:bulletEnabled val="1"/>
        </dgm:presLayoutVars>
      </dgm:prSet>
      <dgm:spPr/>
    </dgm:pt>
    <dgm:pt modelId="{89E1A113-1C27-448E-A9BC-D7D2A33269C2}" type="pres">
      <dgm:prSet presAssocID="{13244DE4-20D5-40AC-AB11-BEE3C1548498}" presName="spaceBetweenRectangles" presStyleCnt="0"/>
      <dgm:spPr/>
    </dgm:pt>
    <dgm:pt modelId="{BC2C3413-985D-4727-924D-6D6975ED940C}" type="pres">
      <dgm:prSet presAssocID="{319B2678-9426-453F-A532-E3A0DDCF6188}" presName="parentLin" presStyleCnt="0"/>
      <dgm:spPr/>
    </dgm:pt>
    <dgm:pt modelId="{CB3E8A2F-DB1D-4E74-8ADB-C3F6A6541920}" type="pres">
      <dgm:prSet presAssocID="{319B2678-9426-453F-A532-E3A0DDCF6188}" presName="parentLeftMargin" presStyleLbl="node1" presStyleIdx="1" presStyleCnt="5"/>
      <dgm:spPr/>
    </dgm:pt>
    <dgm:pt modelId="{56D09127-FA1E-4825-932D-C059E7301691}" type="pres">
      <dgm:prSet presAssocID="{319B2678-9426-453F-A532-E3A0DDCF6188}" presName="parentText" presStyleLbl="node1" presStyleIdx="2" presStyleCnt="5">
        <dgm:presLayoutVars>
          <dgm:chMax val="0"/>
          <dgm:bulletEnabled val="1"/>
        </dgm:presLayoutVars>
      </dgm:prSet>
      <dgm:spPr/>
    </dgm:pt>
    <dgm:pt modelId="{EF74BF51-C5A1-4EF4-8E11-209A8CBAB87A}" type="pres">
      <dgm:prSet presAssocID="{319B2678-9426-453F-A532-E3A0DDCF6188}" presName="negativeSpace" presStyleCnt="0"/>
      <dgm:spPr/>
    </dgm:pt>
    <dgm:pt modelId="{5BB92344-D646-43FE-9743-EFC3BD66705B}" type="pres">
      <dgm:prSet presAssocID="{319B2678-9426-453F-A532-E3A0DDCF6188}" presName="childText" presStyleLbl="conFgAcc1" presStyleIdx="2" presStyleCnt="5">
        <dgm:presLayoutVars>
          <dgm:bulletEnabled val="1"/>
        </dgm:presLayoutVars>
      </dgm:prSet>
      <dgm:spPr/>
    </dgm:pt>
    <dgm:pt modelId="{EEB75297-337F-4967-AC9D-6645003AE502}" type="pres">
      <dgm:prSet presAssocID="{8A695797-F184-41FA-A56F-8A174943F3C1}" presName="spaceBetweenRectangles" presStyleCnt="0"/>
      <dgm:spPr/>
    </dgm:pt>
    <dgm:pt modelId="{085B381F-6703-446E-89BC-3F4BF67EFC6B}" type="pres">
      <dgm:prSet presAssocID="{B5C1D46B-746F-4952-A32C-EB6CCF763292}" presName="parentLin" presStyleCnt="0"/>
      <dgm:spPr/>
    </dgm:pt>
    <dgm:pt modelId="{1A4E6C69-79EC-461F-B1C5-F02C3A0DFF83}" type="pres">
      <dgm:prSet presAssocID="{B5C1D46B-746F-4952-A32C-EB6CCF763292}" presName="parentLeftMargin" presStyleLbl="node1" presStyleIdx="2" presStyleCnt="5"/>
      <dgm:spPr/>
    </dgm:pt>
    <dgm:pt modelId="{55662517-B788-4EF2-9800-DD44B7E1FFFC}" type="pres">
      <dgm:prSet presAssocID="{B5C1D46B-746F-4952-A32C-EB6CCF763292}" presName="parentText" presStyleLbl="node1" presStyleIdx="3" presStyleCnt="5">
        <dgm:presLayoutVars>
          <dgm:chMax val="0"/>
          <dgm:bulletEnabled val="1"/>
        </dgm:presLayoutVars>
      </dgm:prSet>
      <dgm:spPr/>
    </dgm:pt>
    <dgm:pt modelId="{6C5A1BD1-09AD-4F0F-AF39-701D17E2A289}" type="pres">
      <dgm:prSet presAssocID="{B5C1D46B-746F-4952-A32C-EB6CCF763292}" presName="negativeSpace" presStyleCnt="0"/>
      <dgm:spPr/>
    </dgm:pt>
    <dgm:pt modelId="{054987D0-E637-4F0D-A3CA-033771B084EE}" type="pres">
      <dgm:prSet presAssocID="{B5C1D46B-746F-4952-A32C-EB6CCF763292}" presName="childText" presStyleLbl="conFgAcc1" presStyleIdx="3" presStyleCnt="5">
        <dgm:presLayoutVars>
          <dgm:bulletEnabled val="1"/>
        </dgm:presLayoutVars>
      </dgm:prSet>
      <dgm:spPr/>
    </dgm:pt>
    <dgm:pt modelId="{D34928D2-0FE0-4431-93C1-A839A0FC24D5}" type="pres">
      <dgm:prSet presAssocID="{F7E4E871-6692-4E82-8B6F-E8A672AA7A6E}" presName="spaceBetweenRectangles" presStyleCnt="0"/>
      <dgm:spPr/>
    </dgm:pt>
    <dgm:pt modelId="{B734FF87-623C-4E7C-BDE9-B5C32D63BB8E}" type="pres">
      <dgm:prSet presAssocID="{681FE6D0-5663-40B4-AF87-AFBA4151438A}" presName="parentLin" presStyleCnt="0"/>
      <dgm:spPr/>
    </dgm:pt>
    <dgm:pt modelId="{96EEE1BB-72BF-49C5-9245-0D7795C27F9A}" type="pres">
      <dgm:prSet presAssocID="{681FE6D0-5663-40B4-AF87-AFBA4151438A}" presName="parentLeftMargin" presStyleLbl="node1" presStyleIdx="3" presStyleCnt="5"/>
      <dgm:spPr/>
    </dgm:pt>
    <dgm:pt modelId="{B1AA55F0-75CC-4BF7-AFCF-C4BD01C299FF}" type="pres">
      <dgm:prSet presAssocID="{681FE6D0-5663-40B4-AF87-AFBA4151438A}" presName="parentText" presStyleLbl="node1" presStyleIdx="4" presStyleCnt="5">
        <dgm:presLayoutVars>
          <dgm:chMax val="0"/>
          <dgm:bulletEnabled val="1"/>
        </dgm:presLayoutVars>
      </dgm:prSet>
      <dgm:spPr/>
    </dgm:pt>
    <dgm:pt modelId="{E5CF7BB4-06AD-4472-BFF3-A15B9A170138}" type="pres">
      <dgm:prSet presAssocID="{681FE6D0-5663-40B4-AF87-AFBA4151438A}" presName="negativeSpace" presStyleCnt="0"/>
      <dgm:spPr/>
    </dgm:pt>
    <dgm:pt modelId="{5F228638-5601-4A89-90AA-291144D97978}" type="pres">
      <dgm:prSet presAssocID="{681FE6D0-5663-40B4-AF87-AFBA4151438A}" presName="childText" presStyleLbl="conFgAcc1" presStyleIdx="4" presStyleCnt="5">
        <dgm:presLayoutVars>
          <dgm:bulletEnabled val="1"/>
        </dgm:presLayoutVars>
      </dgm:prSet>
      <dgm:spPr/>
    </dgm:pt>
  </dgm:ptLst>
  <dgm:cxnLst>
    <dgm:cxn modelId="{D42A0E02-1D08-4E4C-8342-7A8D34006B35}" type="presOf" srcId="{681FE6D0-5663-40B4-AF87-AFBA4151438A}" destId="{96EEE1BB-72BF-49C5-9245-0D7795C27F9A}" srcOrd="0" destOrd="0" presId="urn:microsoft.com/office/officeart/2005/8/layout/list1"/>
    <dgm:cxn modelId="{E13B760B-9EBF-49BB-A5BF-1BE50E4A2563}" type="presOf" srcId="{9DF589B0-9F0E-4BAB-A90E-1C7D00E91BDA}" destId="{6345AB8E-DC1B-429C-9209-E44660E3DDE9}" srcOrd="1" destOrd="0" presId="urn:microsoft.com/office/officeart/2005/8/layout/list1"/>
    <dgm:cxn modelId="{305BCE0B-77DC-4FAF-8383-595BD9423D15}" srcId="{3228D994-1E4B-4DF0-B515-5EAB1FAEBEE7}" destId="{EF56B61E-4A88-4A2B-A672-C9C43E1828A7}" srcOrd="0" destOrd="0" parTransId="{F0D6EE55-7857-4793-AB59-8E11BAF78F99}" sibTransId="{2DB64AAE-2E22-47D7-8D28-666D29CBEA19}"/>
    <dgm:cxn modelId="{04694E15-105A-4499-B129-21502C2BC3D7}" srcId="{925D9AA3-F748-4419-BBBE-A4098D3E9489}" destId="{B5C1D46B-746F-4952-A32C-EB6CCF763292}" srcOrd="3" destOrd="0" parTransId="{8D5AC724-F287-46EE-9F48-43EE4226A521}" sibTransId="{F7E4E871-6692-4E82-8B6F-E8A672AA7A6E}"/>
    <dgm:cxn modelId="{63A6AF19-9D7A-4B39-AE71-333082EE43E8}" type="presOf" srcId="{925D9AA3-F748-4419-BBBE-A4098D3E9489}" destId="{DE4896F2-19E4-42CD-A470-4EB8E355EA4E}" srcOrd="0" destOrd="0" presId="urn:microsoft.com/office/officeart/2005/8/layout/list1"/>
    <dgm:cxn modelId="{485C9B1E-1E4D-4BA6-BBA8-536BFD9D8881}" srcId="{9DF589B0-9F0E-4BAB-A90E-1C7D00E91BDA}" destId="{75BC1689-8988-4204-A459-258598F15900}" srcOrd="1" destOrd="0" parTransId="{A1E2FAE3-18DD-477B-B7B2-AFE83397940A}" sibTransId="{8B324268-F685-4B25-8DF4-AF1BE85555A2}"/>
    <dgm:cxn modelId="{FC24F11E-F926-414E-B710-EDE4D0D79733}" type="presOf" srcId="{681FE6D0-5663-40B4-AF87-AFBA4151438A}" destId="{B1AA55F0-75CC-4BF7-AFCF-C4BD01C299FF}" srcOrd="1" destOrd="0" presId="urn:microsoft.com/office/officeart/2005/8/layout/list1"/>
    <dgm:cxn modelId="{44C97231-3E0B-4FA8-82F9-4E81B136D199}" type="presOf" srcId="{829C4813-AAAE-4518-8953-C9430201F404}" destId="{36BB5FC5-00F6-4714-8E27-FFE364263A62}" srcOrd="0" destOrd="0" presId="urn:microsoft.com/office/officeart/2005/8/layout/list1"/>
    <dgm:cxn modelId="{C84E3F39-F36E-431F-877C-ED1DBEF40000}" srcId="{3228D994-1E4B-4DF0-B515-5EAB1FAEBEE7}" destId="{E7E4E7C3-5C95-430E-9F4D-2EEED112B908}" srcOrd="2" destOrd="0" parTransId="{FEFCB370-F5B0-419A-AE96-11034B2AF510}" sibTransId="{404289D7-3597-4821-83AB-F98186B31906}"/>
    <dgm:cxn modelId="{830B793D-C866-4CDA-B8D8-AF26DA64D0C2}" srcId="{3228D994-1E4B-4DF0-B515-5EAB1FAEBEE7}" destId="{361EA79F-1D77-4C97-B724-3756579180ED}" srcOrd="1" destOrd="0" parTransId="{EAC05F5C-DF81-4B70-A46F-3F9F89681822}" sibTransId="{234B8D40-F054-4939-B583-41CB76A06C28}"/>
    <dgm:cxn modelId="{2E575A3F-B0B7-4AFE-BE6C-595E304AFF56}" type="presOf" srcId="{E7E4E7C3-5C95-430E-9F4D-2EEED112B908}" destId="{E089B7A6-2768-4304-B75F-5E54F7F5BC35}" srcOrd="0" destOrd="2" presId="urn:microsoft.com/office/officeart/2005/8/layout/list1"/>
    <dgm:cxn modelId="{CB70E862-9F34-4858-88F7-A3202B781EEF}" type="presOf" srcId="{63014516-47F6-41C5-B8D2-F839A0109DA7}" destId="{054987D0-E637-4F0D-A3CA-033771B084EE}" srcOrd="0" destOrd="0" presId="urn:microsoft.com/office/officeart/2005/8/layout/list1"/>
    <dgm:cxn modelId="{D08B1E47-7DD1-460D-B301-C2E5F540A63A}" type="presOf" srcId="{B5C1D46B-746F-4952-A32C-EB6CCF763292}" destId="{55662517-B788-4EF2-9800-DD44B7E1FFFC}" srcOrd="1" destOrd="0" presId="urn:microsoft.com/office/officeart/2005/8/layout/list1"/>
    <dgm:cxn modelId="{23A88549-6C2D-404F-ACB7-D6676CEB196F}" srcId="{925D9AA3-F748-4419-BBBE-A4098D3E9489}" destId="{319B2678-9426-453F-A532-E3A0DDCF6188}" srcOrd="2" destOrd="0" parTransId="{E3F268DC-FE08-4E17-B007-DC6D9199DACE}" sibTransId="{8A695797-F184-41FA-A56F-8A174943F3C1}"/>
    <dgm:cxn modelId="{DF1AD24B-9918-4B9C-9257-CEB96DD45B8D}" type="presOf" srcId="{319B2678-9426-453F-A532-E3A0DDCF6188}" destId="{CB3E8A2F-DB1D-4E74-8ADB-C3F6A6541920}" srcOrd="0" destOrd="0" presId="urn:microsoft.com/office/officeart/2005/8/layout/list1"/>
    <dgm:cxn modelId="{C20D7E6C-424F-4890-AC98-B56580D12F08}" srcId="{925D9AA3-F748-4419-BBBE-A4098D3E9489}" destId="{9DF589B0-9F0E-4BAB-A90E-1C7D00E91BDA}" srcOrd="1" destOrd="0" parTransId="{3B5EEB1F-0CF9-4E07-AF20-21CD668C5512}" sibTransId="{13244DE4-20D5-40AC-AB11-BEE3C1548498}"/>
    <dgm:cxn modelId="{7DF70154-BA01-49ED-9016-CB188B62B123}" srcId="{925D9AA3-F748-4419-BBBE-A4098D3E9489}" destId="{681FE6D0-5663-40B4-AF87-AFBA4151438A}" srcOrd="4" destOrd="0" parTransId="{2ECE885C-55B7-407B-AECD-59AD31836B62}" sibTransId="{306833FE-BC5D-49FE-A814-1447F6D1D3F5}"/>
    <dgm:cxn modelId="{6C696F74-91D1-45B7-842B-CF349DCC4F3E}" type="presOf" srcId="{EF56B61E-4A88-4A2B-A672-C9C43E1828A7}" destId="{E089B7A6-2768-4304-B75F-5E54F7F5BC35}" srcOrd="0" destOrd="0" presId="urn:microsoft.com/office/officeart/2005/8/layout/list1"/>
    <dgm:cxn modelId="{CDA3EB77-CF39-482C-871D-EDCAF4B696BB}" srcId="{9DF589B0-9F0E-4BAB-A90E-1C7D00E91BDA}" destId="{829C4813-AAAE-4518-8953-C9430201F404}" srcOrd="0" destOrd="0" parTransId="{82B024E6-3AAC-45EE-8B54-692D4EA4DA36}" sibTransId="{D324CAB9-5F1E-4E16-8626-D0B6F5C70FC7}"/>
    <dgm:cxn modelId="{7CE2E087-5F8E-4D99-93E2-F0D75ED8B6BA}" srcId="{319B2678-9426-453F-A532-E3A0DDCF6188}" destId="{3802CDDA-9787-487A-8A4E-4307695C4F9A}" srcOrd="0" destOrd="0" parTransId="{2CE14FA2-C8EC-4A9F-842C-B1EF19C8AE04}" sibTransId="{151F5D2E-EB34-4FE2-8F81-58AD8DCF95B2}"/>
    <dgm:cxn modelId="{9E3429A3-5C38-4557-8999-DE8A4BF8AD7C}" type="presOf" srcId="{3228D994-1E4B-4DF0-B515-5EAB1FAEBEE7}" destId="{74AD9199-EDB4-4B72-B142-C2733EB250DC}" srcOrd="1" destOrd="0" presId="urn:microsoft.com/office/officeart/2005/8/layout/list1"/>
    <dgm:cxn modelId="{A3F11AA8-BD15-4685-B4D4-76139FD16BA0}" type="presOf" srcId="{3802CDDA-9787-487A-8A4E-4307695C4F9A}" destId="{5BB92344-D646-43FE-9743-EFC3BD66705B}" srcOrd="0" destOrd="0" presId="urn:microsoft.com/office/officeart/2005/8/layout/list1"/>
    <dgm:cxn modelId="{2E85AAC6-9E8A-491B-AE3B-C68261ACAFF6}" srcId="{925D9AA3-F748-4419-BBBE-A4098D3E9489}" destId="{3228D994-1E4B-4DF0-B515-5EAB1FAEBEE7}" srcOrd="0" destOrd="0" parTransId="{E680D290-2882-4725-A85E-D32CF1C663CB}" sibTransId="{2C4B9142-AB90-45E6-9B4F-830212356A3A}"/>
    <dgm:cxn modelId="{F7EE55C8-1EB1-4F59-AC0F-D34DFA283F08}" type="presOf" srcId="{75BC1689-8988-4204-A459-258598F15900}" destId="{36BB5FC5-00F6-4714-8E27-FFE364263A62}" srcOrd="0" destOrd="1" presId="urn:microsoft.com/office/officeart/2005/8/layout/list1"/>
    <dgm:cxn modelId="{CAB9DFD7-151E-4FC3-B9B7-08FEA1709B71}" type="presOf" srcId="{361EA79F-1D77-4C97-B724-3756579180ED}" destId="{E089B7A6-2768-4304-B75F-5E54F7F5BC35}" srcOrd="0" destOrd="1" presId="urn:microsoft.com/office/officeart/2005/8/layout/list1"/>
    <dgm:cxn modelId="{89542BDA-333D-4CA9-A2C2-7DD1925CD8BC}" type="presOf" srcId="{3228D994-1E4B-4DF0-B515-5EAB1FAEBEE7}" destId="{130C69D2-5B09-482C-95B9-05A6F64E54F5}" srcOrd="0" destOrd="0" presId="urn:microsoft.com/office/officeart/2005/8/layout/list1"/>
    <dgm:cxn modelId="{1813ACDC-5DF3-4291-BD89-A4007DB6E0DE}" srcId="{B5C1D46B-746F-4952-A32C-EB6CCF763292}" destId="{63014516-47F6-41C5-B8D2-F839A0109DA7}" srcOrd="0" destOrd="0" parTransId="{18BA4AB1-6A4B-40B2-9409-05E8D030DF73}" sibTransId="{E0C20273-15B9-453B-B67A-7A6199280310}"/>
    <dgm:cxn modelId="{0A2718DF-22C1-40BF-9392-8BF22443C8B7}" type="presOf" srcId="{319B2678-9426-453F-A532-E3A0DDCF6188}" destId="{56D09127-FA1E-4825-932D-C059E7301691}" srcOrd="1" destOrd="0" presId="urn:microsoft.com/office/officeart/2005/8/layout/list1"/>
    <dgm:cxn modelId="{0A1F16E6-6D57-4D78-8598-562106BADB5B}" type="presOf" srcId="{9DF589B0-9F0E-4BAB-A90E-1C7D00E91BDA}" destId="{6D4EBB67-BB61-4011-BD01-4B74310A19F8}" srcOrd="0" destOrd="0" presId="urn:microsoft.com/office/officeart/2005/8/layout/list1"/>
    <dgm:cxn modelId="{8456EDF5-F856-4959-9D35-817730E39C65}" type="presOf" srcId="{B5C1D46B-746F-4952-A32C-EB6CCF763292}" destId="{1A4E6C69-79EC-461F-B1C5-F02C3A0DFF83}" srcOrd="0" destOrd="0" presId="urn:microsoft.com/office/officeart/2005/8/layout/list1"/>
    <dgm:cxn modelId="{C9DF73D0-3869-40DB-9769-D1BCD38AE6F9}" type="presParOf" srcId="{DE4896F2-19E4-42CD-A470-4EB8E355EA4E}" destId="{EDBD6AFC-04AC-457F-8BC0-28A2EFE2C4AB}" srcOrd="0" destOrd="0" presId="urn:microsoft.com/office/officeart/2005/8/layout/list1"/>
    <dgm:cxn modelId="{B09813EF-05EC-4CBD-B56F-96AB14A61D1D}" type="presParOf" srcId="{EDBD6AFC-04AC-457F-8BC0-28A2EFE2C4AB}" destId="{130C69D2-5B09-482C-95B9-05A6F64E54F5}" srcOrd="0" destOrd="0" presId="urn:microsoft.com/office/officeart/2005/8/layout/list1"/>
    <dgm:cxn modelId="{CCCA1679-875B-42AC-92ED-DA7A98BE9675}" type="presParOf" srcId="{EDBD6AFC-04AC-457F-8BC0-28A2EFE2C4AB}" destId="{74AD9199-EDB4-4B72-B142-C2733EB250DC}" srcOrd="1" destOrd="0" presId="urn:microsoft.com/office/officeart/2005/8/layout/list1"/>
    <dgm:cxn modelId="{38E69EDD-1EFC-4923-AFD8-FABAD28EFEB3}" type="presParOf" srcId="{DE4896F2-19E4-42CD-A470-4EB8E355EA4E}" destId="{1F550A70-9137-4DCC-AD54-9A229A5F5771}" srcOrd="1" destOrd="0" presId="urn:microsoft.com/office/officeart/2005/8/layout/list1"/>
    <dgm:cxn modelId="{90A8A9C6-F705-4B0E-965B-4B5C3F166DFD}" type="presParOf" srcId="{DE4896F2-19E4-42CD-A470-4EB8E355EA4E}" destId="{E089B7A6-2768-4304-B75F-5E54F7F5BC35}" srcOrd="2" destOrd="0" presId="urn:microsoft.com/office/officeart/2005/8/layout/list1"/>
    <dgm:cxn modelId="{99700D22-DE9B-4D1D-9EE2-6AF79E7AAC38}" type="presParOf" srcId="{DE4896F2-19E4-42CD-A470-4EB8E355EA4E}" destId="{7E251698-359D-4459-BF63-52FC9B7032E0}" srcOrd="3" destOrd="0" presId="urn:microsoft.com/office/officeart/2005/8/layout/list1"/>
    <dgm:cxn modelId="{FC7DD25F-B63D-4357-8C34-79772D85F046}" type="presParOf" srcId="{DE4896F2-19E4-42CD-A470-4EB8E355EA4E}" destId="{CCDAB482-91F4-47ED-8E15-7EA513C8C5D0}" srcOrd="4" destOrd="0" presId="urn:microsoft.com/office/officeart/2005/8/layout/list1"/>
    <dgm:cxn modelId="{B4B66257-F8AA-4268-990C-5E8FDDC93D7E}" type="presParOf" srcId="{CCDAB482-91F4-47ED-8E15-7EA513C8C5D0}" destId="{6D4EBB67-BB61-4011-BD01-4B74310A19F8}" srcOrd="0" destOrd="0" presId="urn:microsoft.com/office/officeart/2005/8/layout/list1"/>
    <dgm:cxn modelId="{C0E1F15D-D7C7-465B-A8D7-93FEBB8E9D59}" type="presParOf" srcId="{CCDAB482-91F4-47ED-8E15-7EA513C8C5D0}" destId="{6345AB8E-DC1B-429C-9209-E44660E3DDE9}" srcOrd="1" destOrd="0" presId="urn:microsoft.com/office/officeart/2005/8/layout/list1"/>
    <dgm:cxn modelId="{F12F4328-F58D-4B52-B565-A5FAB72F9751}" type="presParOf" srcId="{DE4896F2-19E4-42CD-A470-4EB8E355EA4E}" destId="{4453D3AC-90D9-488D-A9E7-971E0CA59D47}" srcOrd="5" destOrd="0" presId="urn:microsoft.com/office/officeart/2005/8/layout/list1"/>
    <dgm:cxn modelId="{2D808DA7-D908-43D7-AA2E-AF9E77E8AA6A}" type="presParOf" srcId="{DE4896F2-19E4-42CD-A470-4EB8E355EA4E}" destId="{36BB5FC5-00F6-4714-8E27-FFE364263A62}" srcOrd="6" destOrd="0" presId="urn:microsoft.com/office/officeart/2005/8/layout/list1"/>
    <dgm:cxn modelId="{35205654-7AED-4F17-953C-D220346B7833}" type="presParOf" srcId="{DE4896F2-19E4-42CD-A470-4EB8E355EA4E}" destId="{89E1A113-1C27-448E-A9BC-D7D2A33269C2}" srcOrd="7" destOrd="0" presId="urn:microsoft.com/office/officeart/2005/8/layout/list1"/>
    <dgm:cxn modelId="{9C08E2C4-E780-4B54-AC56-C4861B16CF4D}" type="presParOf" srcId="{DE4896F2-19E4-42CD-A470-4EB8E355EA4E}" destId="{BC2C3413-985D-4727-924D-6D6975ED940C}" srcOrd="8" destOrd="0" presId="urn:microsoft.com/office/officeart/2005/8/layout/list1"/>
    <dgm:cxn modelId="{975EBB92-12F4-4B34-9020-D7165BC13F85}" type="presParOf" srcId="{BC2C3413-985D-4727-924D-6D6975ED940C}" destId="{CB3E8A2F-DB1D-4E74-8ADB-C3F6A6541920}" srcOrd="0" destOrd="0" presId="urn:microsoft.com/office/officeart/2005/8/layout/list1"/>
    <dgm:cxn modelId="{AF1E6632-27F0-4F87-BA39-ECEA060A92E5}" type="presParOf" srcId="{BC2C3413-985D-4727-924D-6D6975ED940C}" destId="{56D09127-FA1E-4825-932D-C059E7301691}" srcOrd="1" destOrd="0" presId="urn:microsoft.com/office/officeart/2005/8/layout/list1"/>
    <dgm:cxn modelId="{051F9444-1F53-4AB0-8069-3944E5FD9F20}" type="presParOf" srcId="{DE4896F2-19E4-42CD-A470-4EB8E355EA4E}" destId="{EF74BF51-C5A1-4EF4-8E11-209A8CBAB87A}" srcOrd="9" destOrd="0" presId="urn:microsoft.com/office/officeart/2005/8/layout/list1"/>
    <dgm:cxn modelId="{35240055-C96A-4352-AD16-C4BC1ADCE631}" type="presParOf" srcId="{DE4896F2-19E4-42CD-A470-4EB8E355EA4E}" destId="{5BB92344-D646-43FE-9743-EFC3BD66705B}" srcOrd="10" destOrd="0" presId="urn:microsoft.com/office/officeart/2005/8/layout/list1"/>
    <dgm:cxn modelId="{BB10402F-545E-430C-AFC8-C8278D06B480}" type="presParOf" srcId="{DE4896F2-19E4-42CD-A470-4EB8E355EA4E}" destId="{EEB75297-337F-4967-AC9D-6645003AE502}" srcOrd="11" destOrd="0" presId="urn:microsoft.com/office/officeart/2005/8/layout/list1"/>
    <dgm:cxn modelId="{B79CD1EB-7F39-4267-A3C0-25C9DD1011FC}" type="presParOf" srcId="{DE4896F2-19E4-42CD-A470-4EB8E355EA4E}" destId="{085B381F-6703-446E-89BC-3F4BF67EFC6B}" srcOrd="12" destOrd="0" presId="urn:microsoft.com/office/officeart/2005/8/layout/list1"/>
    <dgm:cxn modelId="{77167189-428F-4864-9331-55E151F5154B}" type="presParOf" srcId="{085B381F-6703-446E-89BC-3F4BF67EFC6B}" destId="{1A4E6C69-79EC-461F-B1C5-F02C3A0DFF83}" srcOrd="0" destOrd="0" presId="urn:microsoft.com/office/officeart/2005/8/layout/list1"/>
    <dgm:cxn modelId="{0991BCC3-184B-44D8-A942-1399C325C4B7}" type="presParOf" srcId="{085B381F-6703-446E-89BC-3F4BF67EFC6B}" destId="{55662517-B788-4EF2-9800-DD44B7E1FFFC}" srcOrd="1" destOrd="0" presId="urn:microsoft.com/office/officeart/2005/8/layout/list1"/>
    <dgm:cxn modelId="{6ABDAF96-5A8A-41B2-A480-3E233D5FBDF2}" type="presParOf" srcId="{DE4896F2-19E4-42CD-A470-4EB8E355EA4E}" destId="{6C5A1BD1-09AD-4F0F-AF39-701D17E2A289}" srcOrd="13" destOrd="0" presId="urn:microsoft.com/office/officeart/2005/8/layout/list1"/>
    <dgm:cxn modelId="{BDDC0089-F578-44F6-AAD0-2214AD57C515}" type="presParOf" srcId="{DE4896F2-19E4-42CD-A470-4EB8E355EA4E}" destId="{054987D0-E637-4F0D-A3CA-033771B084EE}" srcOrd="14" destOrd="0" presId="urn:microsoft.com/office/officeart/2005/8/layout/list1"/>
    <dgm:cxn modelId="{5779DA96-94DB-4B1B-AF36-B06A816EEA67}" type="presParOf" srcId="{DE4896F2-19E4-42CD-A470-4EB8E355EA4E}" destId="{D34928D2-0FE0-4431-93C1-A839A0FC24D5}" srcOrd="15" destOrd="0" presId="urn:microsoft.com/office/officeart/2005/8/layout/list1"/>
    <dgm:cxn modelId="{36CCE940-2C4D-484A-94FC-F3803EB67BB9}" type="presParOf" srcId="{DE4896F2-19E4-42CD-A470-4EB8E355EA4E}" destId="{B734FF87-623C-4E7C-BDE9-B5C32D63BB8E}" srcOrd="16" destOrd="0" presId="urn:microsoft.com/office/officeart/2005/8/layout/list1"/>
    <dgm:cxn modelId="{44439AD0-F333-4DD1-853B-068B604235C9}" type="presParOf" srcId="{B734FF87-623C-4E7C-BDE9-B5C32D63BB8E}" destId="{96EEE1BB-72BF-49C5-9245-0D7795C27F9A}" srcOrd="0" destOrd="0" presId="urn:microsoft.com/office/officeart/2005/8/layout/list1"/>
    <dgm:cxn modelId="{DB285F14-D3BE-4234-9D2A-EF5FF57FE0BA}" type="presParOf" srcId="{B734FF87-623C-4E7C-BDE9-B5C32D63BB8E}" destId="{B1AA55F0-75CC-4BF7-AFCF-C4BD01C299FF}" srcOrd="1" destOrd="0" presId="urn:microsoft.com/office/officeart/2005/8/layout/list1"/>
    <dgm:cxn modelId="{EA053CB8-4AC2-4848-AE6F-5ABDE396BD64}" type="presParOf" srcId="{DE4896F2-19E4-42CD-A470-4EB8E355EA4E}" destId="{E5CF7BB4-06AD-4472-BFF3-A15B9A170138}" srcOrd="17" destOrd="0" presId="urn:microsoft.com/office/officeart/2005/8/layout/list1"/>
    <dgm:cxn modelId="{A51F15F3-10BD-4F3C-A169-CE49019FEF9B}" type="presParOf" srcId="{DE4896F2-19E4-42CD-A470-4EB8E355EA4E}" destId="{5F228638-5601-4A89-90AA-291144D97978}"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DB264BB-2303-49A8-ABC2-0C7B46B56F82}"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74A6A2B3-0034-446D-BD79-5F6A5BB03187}">
      <dgm:prSet/>
      <dgm:spPr/>
      <dgm:t>
        <a:bodyPr/>
        <a:lstStyle/>
        <a:p>
          <a:r>
            <a:rPr lang="en-US" dirty="0"/>
            <a:t>Standard error</a:t>
          </a:r>
        </a:p>
      </dgm:t>
    </dgm:pt>
    <dgm:pt modelId="{876459A5-A504-4782-9A09-9F121FEDF222}" type="parTrans" cxnId="{A8DD9202-1028-42C9-982C-98FF407916E4}">
      <dgm:prSet/>
      <dgm:spPr/>
      <dgm:t>
        <a:bodyPr/>
        <a:lstStyle/>
        <a:p>
          <a:endParaRPr lang="en-US"/>
        </a:p>
      </dgm:t>
    </dgm:pt>
    <dgm:pt modelId="{67DEA644-EFA3-40FA-878E-5F1011AAFA49}" type="sibTrans" cxnId="{A8DD9202-1028-42C9-982C-98FF407916E4}">
      <dgm:prSet/>
      <dgm:spPr/>
      <dgm:t>
        <a:bodyPr/>
        <a:lstStyle/>
        <a:p>
          <a:endParaRPr lang="en-US"/>
        </a:p>
      </dgm:t>
    </dgm:pt>
    <dgm:pt modelId="{89EACF57-5795-4E2D-A228-3586CC0149C2}">
      <dgm:prSet/>
      <dgm:spPr/>
      <dgm:t>
        <a:bodyPr/>
        <a:lstStyle/>
        <a:p>
          <a:r>
            <a:rPr lang="en-US" dirty="0"/>
            <a:t>Confidence interval (type I error)</a:t>
          </a:r>
        </a:p>
      </dgm:t>
    </dgm:pt>
    <dgm:pt modelId="{948C5B9C-8D5A-49F2-867F-282537D82903}" type="parTrans" cxnId="{B5DFA7B7-229D-40B6-BDA7-A3E246B1EF1A}">
      <dgm:prSet/>
      <dgm:spPr/>
      <dgm:t>
        <a:bodyPr/>
        <a:lstStyle/>
        <a:p>
          <a:endParaRPr lang="en-US"/>
        </a:p>
      </dgm:t>
    </dgm:pt>
    <dgm:pt modelId="{E293B8A4-5A1D-4298-B4D6-76C708F251FA}" type="sibTrans" cxnId="{B5DFA7B7-229D-40B6-BDA7-A3E246B1EF1A}">
      <dgm:prSet/>
      <dgm:spPr/>
      <dgm:t>
        <a:bodyPr/>
        <a:lstStyle/>
        <a:p>
          <a:endParaRPr lang="en-US"/>
        </a:p>
      </dgm:t>
    </dgm:pt>
    <dgm:pt modelId="{3CF0FEC3-A89F-438B-83B7-327A9AA7F158}">
      <dgm:prSet/>
      <dgm:spPr/>
      <dgm:t>
        <a:bodyPr/>
        <a:lstStyle/>
        <a:p>
          <a:r>
            <a:rPr lang="en-US" dirty="0"/>
            <a:t>Power (type II error)</a:t>
          </a:r>
        </a:p>
      </dgm:t>
    </dgm:pt>
    <dgm:pt modelId="{A20207DE-468C-4B83-9A37-E7C2DC5FBD90}" type="parTrans" cxnId="{E5A0D090-4321-40F3-ABB4-872352A020F5}">
      <dgm:prSet/>
      <dgm:spPr/>
      <dgm:t>
        <a:bodyPr/>
        <a:lstStyle/>
        <a:p>
          <a:endParaRPr lang="en-US"/>
        </a:p>
      </dgm:t>
    </dgm:pt>
    <dgm:pt modelId="{97FF18C6-7064-4744-A4C7-7ACAAE4ED034}" type="sibTrans" cxnId="{E5A0D090-4321-40F3-ABB4-872352A020F5}">
      <dgm:prSet/>
      <dgm:spPr/>
      <dgm:t>
        <a:bodyPr/>
        <a:lstStyle/>
        <a:p>
          <a:endParaRPr lang="en-US"/>
        </a:p>
      </dgm:t>
    </dgm:pt>
    <dgm:pt modelId="{357507ED-B968-497C-AC1A-D7BF040D150B}">
      <dgm:prSet/>
      <dgm:spPr/>
      <dgm:t>
        <a:bodyPr/>
        <a:lstStyle/>
        <a:p>
          <a:r>
            <a:rPr lang="en-US" dirty="0"/>
            <a:t>Distance/time</a:t>
          </a:r>
        </a:p>
      </dgm:t>
    </dgm:pt>
    <dgm:pt modelId="{4B1A3116-FBDD-4A63-A8DB-3FEE8AD425C4}" type="parTrans" cxnId="{1071D9F7-8DB0-4751-B367-2C711D08F0C0}">
      <dgm:prSet/>
      <dgm:spPr/>
      <dgm:t>
        <a:bodyPr/>
        <a:lstStyle/>
        <a:p>
          <a:endParaRPr lang="en-US"/>
        </a:p>
      </dgm:t>
    </dgm:pt>
    <dgm:pt modelId="{3B399D05-26E3-439B-A6B3-EA8318241686}" type="sibTrans" cxnId="{1071D9F7-8DB0-4751-B367-2C711D08F0C0}">
      <dgm:prSet/>
      <dgm:spPr/>
      <dgm:t>
        <a:bodyPr/>
        <a:lstStyle/>
        <a:p>
          <a:endParaRPr lang="en-US"/>
        </a:p>
      </dgm:t>
    </dgm:pt>
    <dgm:pt modelId="{55C85CEB-8A73-458F-AC7B-108868B01692}">
      <dgm:prSet/>
      <dgm:spPr/>
      <dgm:t>
        <a:bodyPr/>
        <a:lstStyle/>
        <a:p>
          <a:r>
            <a:rPr lang="en-US" dirty="0"/>
            <a:t>NSSH 627.8</a:t>
          </a:r>
        </a:p>
      </dgm:t>
    </dgm:pt>
    <dgm:pt modelId="{C8C3A654-6E0D-4978-9AE5-140A2BF7413E}" type="parTrans" cxnId="{6B07AFB2-1A26-43F6-823B-4BB49351C316}">
      <dgm:prSet/>
      <dgm:spPr/>
      <dgm:t>
        <a:bodyPr/>
        <a:lstStyle/>
        <a:p>
          <a:endParaRPr lang="en-US"/>
        </a:p>
      </dgm:t>
    </dgm:pt>
    <dgm:pt modelId="{2302CBBD-85B3-4077-A2FD-53E940BFBB97}" type="sibTrans" cxnId="{6B07AFB2-1A26-43F6-823B-4BB49351C316}">
      <dgm:prSet/>
      <dgm:spPr/>
      <dgm:t>
        <a:bodyPr/>
        <a:lstStyle/>
        <a:p>
          <a:endParaRPr lang="en-US"/>
        </a:p>
      </dgm:t>
    </dgm:pt>
    <dgm:pt modelId="{D2A86C22-01B4-459C-B772-0C438699D352}">
      <dgm:prSet/>
      <dgm:spPr/>
      <dgm:t>
        <a:bodyPr/>
        <a:lstStyle/>
        <a:p>
          <a:r>
            <a:rPr lang="en-US" dirty="0"/>
            <a:t>Prediction error</a:t>
          </a:r>
        </a:p>
      </dgm:t>
    </dgm:pt>
    <dgm:pt modelId="{F44FE116-65AB-442C-8BBF-2D5B43A8885D}" type="parTrans" cxnId="{4C9CAD4F-203B-49FB-B80A-ED635ECAFC74}">
      <dgm:prSet/>
      <dgm:spPr/>
      <dgm:t>
        <a:bodyPr/>
        <a:lstStyle/>
        <a:p>
          <a:endParaRPr lang="en-US"/>
        </a:p>
      </dgm:t>
    </dgm:pt>
    <dgm:pt modelId="{C997AB21-CD85-40D6-9EB5-C67AEA5BB38B}" type="sibTrans" cxnId="{4C9CAD4F-203B-49FB-B80A-ED635ECAFC74}">
      <dgm:prSet/>
      <dgm:spPr/>
      <dgm:t>
        <a:bodyPr/>
        <a:lstStyle/>
        <a:p>
          <a:endParaRPr lang="en-US"/>
        </a:p>
      </dgm:t>
    </dgm:pt>
    <dgm:pt modelId="{09BE0F12-0BF3-4CE3-861D-E775E1D51D41}">
      <dgm:prSet/>
      <dgm:spPr/>
      <dgm:t>
        <a:bodyPr/>
        <a:lstStyle/>
        <a:p>
          <a:r>
            <a:rPr lang="en-US" dirty="0"/>
            <a:t>Rules of thumb</a:t>
          </a:r>
        </a:p>
      </dgm:t>
    </dgm:pt>
    <dgm:pt modelId="{CFC0F248-8858-4873-AB20-0177A7D1BE2B}" type="parTrans" cxnId="{792F744D-BB2C-4197-B730-8BA725E5F426}">
      <dgm:prSet/>
      <dgm:spPr/>
      <dgm:t>
        <a:bodyPr/>
        <a:lstStyle/>
        <a:p>
          <a:endParaRPr lang="en-US"/>
        </a:p>
      </dgm:t>
    </dgm:pt>
    <dgm:pt modelId="{D57F0432-13B6-4905-959E-D9C568CE22F1}" type="sibTrans" cxnId="{792F744D-BB2C-4197-B730-8BA725E5F426}">
      <dgm:prSet/>
      <dgm:spPr/>
      <dgm:t>
        <a:bodyPr/>
        <a:lstStyle/>
        <a:p>
          <a:endParaRPr lang="en-US"/>
        </a:p>
      </dgm:t>
    </dgm:pt>
    <dgm:pt modelId="{5CD83644-67EE-46CE-8304-215476AA5C69}" type="pres">
      <dgm:prSet presAssocID="{FDB264BB-2303-49A8-ABC2-0C7B46B56F82}" presName="vert0" presStyleCnt="0">
        <dgm:presLayoutVars>
          <dgm:dir/>
          <dgm:animOne val="branch"/>
          <dgm:animLvl val="lvl"/>
        </dgm:presLayoutVars>
      </dgm:prSet>
      <dgm:spPr/>
    </dgm:pt>
    <dgm:pt modelId="{79DA197A-68FB-4F3A-A842-72EBBB02C58D}" type="pres">
      <dgm:prSet presAssocID="{74A6A2B3-0034-446D-BD79-5F6A5BB03187}" presName="thickLine" presStyleLbl="alignNode1" presStyleIdx="0" presStyleCnt="7"/>
      <dgm:spPr/>
    </dgm:pt>
    <dgm:pt modelId="{AA7F75B9-70F9-41CD-ADB8-7A7E2DEC1C37}" type="pres">
      <dgm:prSet presAssocID="{74A6A2B3-0034-446D-BD79-5F6A5BB03187}" presName="horz1" presStyleCnt="0"/>
      <dgm:spPr/>
    </dgm:pt>
    <dgm:pt modelId="{FF8F45D4-1068-4DD1-A8E6-6C25070339B7}" type="pres">
      <dgm:prSet presAssocID="{74A6A2B3-0034-446D-BD79-5F6A5BB03187}" presName="tx1" presStyleLbl="revTx" presStyleIdx="0" presStyleCnt="7"/>
      <dgm:spPr/>
    </dgm:pt>
    <dgm:pt modelId="{F738C926-44FF-49A0-87FC-006765E17F7E}" type="pres">
      <dgm:prSet presAssocID="{74A6A2B3-0034-446D-BD79-5F6A5BB03187}" presName="vert1" presStyleCnt="0"/>
      <dgm:spPr/>
    </dgm:pt>
    <dgm:pt modelId="{D0A3E3CC-107C-4F60-88ED-FC5D72C80428}" type="pres">
      <dgm:prSet presAssocID="{89EACF57-5795-4E2D-A228-3586CC0149C2}" presName="thickLine" presStyleLbl="alignNode1" presStyleIdx="1" presStyleCnt="7"/>
      <dgm:spPr/>
    </dgm:pt>
    <dgm:pt modelId="{295B6D7B-CF53-4A8E-A54C-6B748B7E9CAB}" type="pres">
      <dgm:prSet presAssocID="{89EACF57-5795-4E2D-A228-3586CC0149C2}" presName="horz1" presStyleCnt="0"/>
      <dgm:spPr/>
    </dgm:pt>
    <dgm:pt modelId="{C666959B-AB5E-4E8A-B117-AC26BCD64918}" type="pres">
      <dgm:prSet presAssocID="{89EACF57-5795-4E2D-A228-3586CC0149C2}" presName="tx1" presStyleLbl="revTx" presStyleIdx="1" presStyleCnt="7"/>
      <dgm:spPr/>
    </dgm:pt>
    <dgm:pt modelId="{7C36BFFB-9391-476A-95A6-0EA4A72FFE60}" type="pres">
      <dgm:prSet presAssocID="{89EACF57-5795-4E2D-A228-3586CC0149C2}" presName="vert1" presStyleCnt="0"/>
      <dgm:spPr/>
    </dgm:pt>
    <dgm:pt modelId="{33B66D40-3F7D-4CB0-9E2D-721188BEAF56}" type="pres">
      <dgm:prSet presAssocID="{3CF0FEC3-A89F-438B-83B7-327A9AA7F158}" presName="thickLine" presStyleLbl="alignNode1" presStyleIdx="2" presStyleCnt="7"/>
      <dgm:spPr/>
    </dgm:pt>
    <dgm:pt modelId="{344AF68B-E13D-4534-B8C3-ED688EAE271D}" type="pres">
      <dgm:prSet presAssocID="{3CF0FEC3-A89F-438B-83B7-327A9AA7F158}" presName="horz1" presStyleCnt="0"/>
      <dgm:spPr/>
    </dgm:pt>
    <dgm:pt modelId="{C8392975-E4A3-4796-B46F-73F02252E6EB}" type="pres">
      <dgm:prSet presAssocID="{3CF0FEC3-A89F-438B-83B7-327A9AA7F158}" presName="tx1" presStyleLbl="revTx" presStyleIdx="2" presStyleCnt="7"/>
      <dgm:spPr/>
    </dgm:pt>
    <dgm:pt modelId="{552C11ED-A9B9-446F-AF65-46151DCFF6FF}" type="pres">
      <dgm:prSet presAssocID="{3CF0FEC3-A89F-438B-83B7-327A9AA7F158}" presName="vert1" presStyleCnt="0"/>
      <dgm:spPr/>
    </dgm:pt>
    <dgm:pt modelId="{21A48153-840D-477E-B5CD-5FE682EBC7C1}" type="pres">
      <dgm:prSet presAssocID="{D2A86C22-01B4-459C-B772-0C438699D352}" presName="thickLine" presStyleLbl="alignNode1" presStyleIdx="3" presStyleCnt="7"/>
      <dgm:spPr/>
    </dgm:pt>
    <dgm:pt modelId="{CC32A64A-72A0-4F9F-B6A9-B66D7996B825}" type="pres">
      <dgm:prSet presAssocID="{D2A86C22-01B4-459C-B772-0C438699D352}" presName="horz1" presStyleCnt="0"/>
      <dgm:spPr/>
    </dgm:pt>
    <dgm:pt modelId="{6589ABC0-6A7C-4617-9049-8434A32A264D}" type="pres">
      <dgm:prSet presAssocID="{D2A86C22-01B4-459C-B772-0C438699D352}" presName="tx1" presStyleLbl="revTx" presStyleIdx="3" presStyleCnt="7"/>
      <dgm:spPr/>
    </dgm:pt>
    <dgm:pt modelId="{EB4A4773-9CD6-4577-A894-3CE503516D7C}" type="pres">
      <dgm:prSet presAssocID="{D2A86C22-01B4-459C-B772-0C438699D352}" presName="vert1" presStyleCnt="0"/>
      <dgm:spPr/>
    </dgm:pt>
    <dgm:pt modelId="{86942B59-54DC-4D52-82CC-35560249901D}" type="pres">
      <dgm:prSet presAssocID="{357507ED-B968-497C-AC1A-D7BF040D150B}" presName="thickLine" presStyleLbl="alignNode1" presStyleIdx="4" presStyleCnt="7"/>
      <dgm:spPr/>
    </dgm:pt>
    <dgm:pt modelId="{B26F60EB-0409-4EDB-BAD5-3C032831AB08}" type="pres">
      <dgm:prSet presAssocID="{357507ED-B968-497C-AC1A-D7BF040D150B}" presName="horz1" presStyleCnt="0"/>
      <dgm:spPr/>
    </dgm:pt>
    <dgm:pt modelId="{C95BD26A-DFCD-466F-9F8F-BC8EDCCBD0E9}" type="pres">
      <dgm:prSet presAssocID="{357507ED-B968-497C-AC1A-D7BF040D150B}" presName="tx1" presStyleLbl="revTx" presStyleIdx="4" presStyleCnt="7"/>
      <dgm:spPr/>
    </dgm:pt>
    <dgm:pt modelId="{2C41B649-3C7A-42F0-BC90-58E08A519023}" type="pres">
      <dgm:prSet presAssocID="{357507ED-B968-497C-AC1A-D7BF040D150B}" presName="vert1" presStyleCnt="0"/>
      <dgm:spPr/>
    </dgm:pt>
    <dgm:pt modelId="{35BA5959-9508-4B36-BF54-DE5187110448}" type="pres">
      <dgm:prSet presAssocID="{09BE0F12-0BF3-4CE3-861D-E775E1D51D41}" presName="thickLine" presStyleLbl="alignNode1" presStyleIdx="5" presStyleCnt="7"/>
      <dgm:spPr/>
    </dgm:pt>
    <dgm:pt modelId="{18C41D38-6F63-4AED-B3ED-0961B8283630}" type="pres">
      <dgm:prSet presAssocID="{09BE0F12-0BF3-4CE3-861D-E775E1D51D41}" presName="horz1" presStyleCnt="0"/>
      <dgm:spPr/>
    </dgm:pt>
    <dgm:pt modelId="{10172A2F-0256-4EE6-A462-182504F97CC5}" type="pres">
      <dgm:prSet presAssocID="{09BE0F12-0BF3-4CE3-861D-E775E1D51D41}" presName="tx1" presStyleLbl="revTx" presStyleIdx="5" presStyleCnt="7"/>
      <dgm:spPr/>
    </dgm:pt>
    <dgm:pt modelId="{2E0C10A5-A9B9-4227-A027-8792205A2C95}" type="pres">
      <dgm:prSet presAssocID="{09BE0F12-0BF3-4CE3-861D-E775E1D51D41}" presName="vert1" presStyleCnt="0"/>
      <dgm:spPr/>
    </dgm:pt>
    <dgm:pt modelId="{33768C1B-6DAB-410A-ACAC-FCBB3F7134E7}" type="pres">
      <dgm:prSet presAssocID="{55C85CEB-8A73-458F-AC7B-108868B01692}" presName="thickLine" presStyleLbl="alignNode1" presStyleIdx="6" presStyleCnt="7"/>
      <dgm:spPr/>
    </dgm:pt>
    <dgm:pt modelId="{8BAC614F-DAFF-4C62-AE74-C1A3821163CF}" type="pres">
      <dgm:prSet presAssocID="{55C85CEB-8A73-458F-AC7B-108868B01692}" presName="horz1" presStyleCnt="0"/>
      <dgm:spPr/>
    </dgm:pt>
    <dgm:pt modelId="{08577443-62C2-4173-A719-FCABA2AF292A}" type="pres">
      <dgm:prSet presAssocID="{55C85CEB-8A73-458F-AC7B-108868B01692}" presName="tx1" presStyleLbl="revTx" presStyleIdx="6" presStyleCnt="7"/>
      <dgm:spPr/>
    </dgm:pt>
    <dgm:pt modelId="{1E14A15B-4F1B-4612-95D2-EBCB365B9C15}" type="pres">
      <dgm:prSet presAssocID="{55C85CEB-8A73-458F-AC7B-108868B01692}" presName="vert1" presStyleCnt="0"/>
      <dgm:spPr/>
    </dgm:pt>
  </dgm:ptLst>
  <dgm:cxnLst>
    <dgm:cxn modelId="{A8DD9202-1028-42C9-982C-98FF407916E4}" srcId="{FDB264BB-2303-49A8-ABC2-0C7B46B56F82}" destId="{74A6A2B3-0034-446D-BD79-5F6A5BB03187}" srcOrd="0" destOrd="0" parTransId="{876459A5-A504-4782-9A09-9F121FEDF222}" sibTransId="{67DEA644-EFA3-40FA-878E-5F1011AAFA49}"/>
    <dgm:cxn modelId="{E259B40D-C36D-41B6-8471-6350BB85BB23}" type="presOf" srcId="{55C85CEB-8A73-458F-AC7B-108868B01692}" destId="{08577443-62C2-4173-A719-FCABA2AF292A}" srcOrd="0" destOrd="0" presId="urn:microsoft.com/office/officeart/2008/layout/LinedList"/>
    <dgm:cxn modelId="{D6138B20-FB90-4B52-8B65-71CBAA89531F}" type="presOf" srcId="{D2A86C22-01B4-459C-B772-0C438699D352}" destId="{6589ABC0-6A7C-4617-9049-8434A32A264D}" srcOrd="0" destOrd="0" presId="urn:microsoft.com/office/officeart/2008/layout/LinedList"/>
    <dgm:cxn modelId="{5184D438-5E05-4AB4-B567-6CD25FF962EB}" type="presOf" srcId="{74A6A2B3-0034-446D-BD79-5F6A5BB03187}" destId="{FF8F45D4-1068-4DD1-A8E6-6C25070339B7}" srcOrd="0" destOrd="0" presId="urn:microsoft.com/office/officeart/2008/layout/LinedList"/>
    <dgm:cxn modelId="{BA08843C-1D9E-45D1-8EC6-F6E03045027E}" type="presOf" srcId="{FDB264BB-2303-49A8-ABC2-0C7B46B56F82}" destId="{5CD83644-67EE-46CE-8304-215476AA5C69}" srcOrd="0" destOrd="0" presId="urn:microsoft.com/office/officeart/2008/layout/LinedList"/>
    <dgm:cxn modelId="{A7482F3D-8F9D-4D7F-9A4D-37EC5026F26D}" type="presOf" srcId="{3CF0FEC3-A89F-438B-83B7-327A9AA7F158}" destId="{C8392975-E4A3-4796-B46F-73F02252E6EB}" srcOrd="0" destOrd="0" presId="urn:microsoft.com/office/officeart/2008/layout/LinedList"/>
    <dgm:cxn modelId="{792F744D-BB2C-4197-B730-8BA725E5F426}" srcId="{FDB264BB-2303-49A8-ABC2-0C7B46B56F82}" destId="{09BE0F12-0BF3-4CE3-861D-E775E1D51D41}" srcOrd="5" destOrd="0" parTransId="{CFC0F248-8858-4873-AB20-0177A7D1BE2B}" sibTransId="{D57F0432-13B6-4905-959E-D9C568CE22F1}"/>
    <dgm:cxn modelId="{4C9CAD4F-203B-49FB-B80A-ED635ECAFC74}" srcId="{FDB264BB-2303-49A8-ABC2-0C7B46B56F82}" destId="{D2A86C22-01B4-459C-B772-0C438699D352}" srcOrd="3" destOrd="0" parTransId="{F44FE116-65AB-442C-8BBF-2D5B43A8885D}" sibTransId="{C997AB21-CD85-40D6-9EB5-C67AEA5BB38B}"/>
    <dgm:cxn modelId="{E5A0D090-4321-40F3-ABB4-872352A020F5}" srcId="{FDB264BB-2303-49A8-ABC2-0C7B46B56F82}" destId="{3CF0FEC3-A89F-438B-83B7-327A9AA7F158}" srcOrd="2" destOrd="0" parTransId="{A20207DE-468C-4B83-9A37-E7C2DC5FBD90}" sibTransId="{97FF18C6-7064-4744-A4C7-7ACAAE4ED034}"/>
    <dgm:cxn modelId="{6B07AFB2-1A26-43F6-823B-4BB49351C316}" srcId="{FDB264BB-2303-49A8-ABC2-0C7B46B56F82}" destId="{55C85CEB-8A73-458F-AC7B-108868B01692}" srcOrd="6" destOrd="0" parTransId="{C8C3A654-6E0D-4978-9AE5-140A2BF7413E}" sibTransId="{2302CBBD-85B3-4077-A2FD-53E940BFBB97}"/>
    <dgm:cxn modelId="{B5DFA7B7-229D-40B6-BDA7-A3E246B1EF1A}" srcId="{FDB264BB-2303-49A8-ABC2-0C7B46B56F82}" destId="{89EACF57-5795-4E2D-A228-3586CC0149C2}" srcOrd="1" destOrd="0" parTransId="{948C5B9C-8D5A-49F2-867F-282537D82903}" sibTransId="{E293B8A4-5A1D-4298-B4D6-76C708F251FA}"/>
    <dgm:cxn modelId="{C6359AC7-B073-4B5D-B57D-D3690240E7AD}" type="presOf" srcId="{89EACF57-5795-4E2D-A228-3586CC0149C2}" destId="{C666959B-AB5E-4E8A-B117-AC26BCD64918}" srcOrd="0" destOrd="0" presId="urn:microsoft.com/office/officeart/2008/layout/LinedList"/>
    <dgm:cxn modelId="{7C9FB0E5-738B-4E06-A46C-8B81711F73E3}" type="presOf" srcId="{09BE0F12-0BF3-4CE3-861D-E775E1D51D41}" destId="{10172A2F-0256-4EE6-A462-182504F97CC5}" srcOrd="0" destOrd="0" presId="urn:microsoft.com/office/officeart/2008/layout/LinedList"/>
    <dgm:cxn modelId="{1071D9F7-8DB0-4751-B367-2C711D08F0C0}" srcId="{FDB264BB-2303-49A8-ABC2-0C7B46B56F82}" destId="{357507ED-B968-497C-AC1A-D7BF040D150B}" srcOrd="4" destOrd="0" parTransId="{4B1A3116-FBDD-4A63-A8DB-3FEE8AD425C4}" sibTransId="{3B399D05-26E3-439B-A6B3-EA8318241686}"/>
    <dgm:cxn modelId="{5E07C6FD-CC53-48CB-9DC4-1CE57CADAA9F}" type="presOf" srcId="{357507ED-B968-497C-AC1A-D7BF040D150B}" destId="{C95BD26A-DFCD-466F-9F8F-BC8EDCCBD0E9}" srcOrd="0" destOrd="0" presId="urn:microsoft.com/office/officeart/2008/layout/LinedList"/>
    <dgm:cxn modelId="{91355DA6-57F0-4AF2-A451-454B3074D3A1}" type="presParOf" srcId="{5CD83644-67EE-46CE-8304-215476AA5C69}" destId="{79DA197A-68FB-4F3A-A842-72EBBB02C58D}" srcOrd="0" destOrd="0" presId="urn:microsoft.com/office/officeart/2008/layout/LinedList"/>
    <dgm:cxn modelId="{A41C7BC1-F81A-4629-A2CE-E972BB6B51E6}" type="presParOf" srcId="{5CD83644-67EE-46CE-8304-215476AA5C69}" destId="{AA7F75B9-70F9-41CD-ADB8-7A7E2DEC1C37}" srcOrd="1" destOrd="0" presId="urn:microsoft.com/office/officeart/2008/layout/LinedList"/>
    <dgm:cxn modelId="{8E0E0854-E2C0-4A7A-9627-077F5D8BFEEF}" type="presParOf" srcId="{AA7F75B9-70F9-41CD-ADB8-7A7E2DEC1C37}" destId="{FF8F45D4-1068-4DD1-A8E6-6C25070339B7}" srcOrd="0" destOrd="0" presId="urn:microsoft.com/office/officeart/2008/layout/LinedList"/>
    <dgm:cxn modelId="{7201EB57-26FA-4790-85C1-679ECB08BCA7}" type="presParOf" srcId="{AA7F75B9-70F9-41CD-ADB8-7A7E2DEC1C37}" destId="{F738C926-44FF-49A0-87FC-006765E17F7E}" srcOrd="1" destOrd="0" presId="urn:microsoft.com/office/officeart/2008/layout/LinedList"/>
    <dgm:cxn modelId="{3C617144-66A3-4BC6-BC37-798750E5B6B1}" type="presParOf" srcId="{5CD83644-67EE-46CE-8304-215476AA5C69}" destId="{D0A3E3CC-107C-4F60-88ED-FC5D72C80428}" srcOrd="2" destOrd="0" presId="urn:microsoft.com/office/officeart/2008/layout/LinedList"/>
    <dgm:cxn modelId="{99429287-19F8-40D4-A34D-4E6693091A80}" type="presParOf" srcId="{5CD83644-67EE-46CE-8304-215476AA5C69}" destId="{295B6D7B-CF53-4A8E-A54C-6B748B7E9CAB}" srcOrd="3" destOrd="0" presId="urn:microsoft.com/office/officeart/2008/layout/LinedList"/>
    <dgm:cxn modelId="{4E1D9F88-5EC9-4107-8310-5180099F40DA}" type="presParOf" srcId="{295B6D7B-CF53-4A8E-A54C-6B748B7E9CAB}" destId="{C666959B-AB5E-4E8A-B117-AC26BCD64918}" srcOrd="0" destOrd="0" presId="urn:microsoft.com/office/officeart/2008/layout/LinedList"/>
    <dgm:cxn modelId="{BC763516-A643-4A29-ABA4-0A370228A598}" type="presParOf" srcId="{295B6D7B-CF53-4A8E-A54C-6B748B7E9CAB}" destId="{7C36BFFB-9391-476A-95A6-0EA4A72FFE60}" srcOrd="1" destOrd="0" presId="urn:microsoft.com/office/officeart/2008/layout/LinedList"/>
    <dgm:cxn modelId="{0281EF30-694A-4382-9496-4FDDCACB91D1}" type="presParOf" srcId="{5CD83644-67EE-46CE-8304-215476AA5C69}" destId="{33B66D40-3F7D-4CB0-9E2D-721188BEAF56}" srcOrd="4" destOrd="0" presId="urn:microsoft.com/office/officeart/2008/layout/LinedList"/>
    <dgm:cxn modelId="{D3FFB830-4DB0-4431-AA2D-DC79B8B94B67}" type="presParOf" srcId="{5CD83644-67EE-46CE-8304-215476AA5C69}" destId="{344AF68B-E13D-4534-B8C3-ED688EAE271D}" srcOrd="5" destOrd="0" presId="urn:microsoft.com/office/officeart/2008/layout/LinedList"/>
    <dgm:cxn modelId="{6DB4BDA2-E206-49E8-BCEC-E6E441909452}" type="presParOf" srcId="{344AF68B-E13D-4534-B8C3-ED688EAE271D}" destId="{C8392975-E4A3-4796-B46F-73F02252E6EB}" srcOrd="0" destOrd="0" presId="urn:microsoft.com/office/officeart/2008/layout/LinedList"/>
    <dgm:cxn modelId="{52E4B9D4-ED5C-49C3-BD65-4974733B3A55}" type="presParOf" srcId="{344AF68B-E13D-4534-B8C3-ED688EAE271D}" destId="{552C11ED-A9B9-446F-AF65-46151DCFF6FF}" srcOrd="1" destOrd="0" presId="urn:microsoft.com/office/officeart/2008/layout/LinedList"/>
    <dgm:cxn modelId="{7C4B8132-AEB2-4CD9-88AC-22CCED45616C}" type="presParOf" srcId="{5CD83644-67EE-46CE-8304-215476AA5C69}" destId="{21A48153-840D-477E-B5CD-5FE682EBC7C1}" srcOrd="6" destOrd="0" presId="urn:microsoft.com/office/officeart/2008/layout/LinedList"/>
    <dgm:cxn modelId="{3F2F4BA9-604A-4652-B0CD-D13807372DE5}" type="presParOf" srcId="{5CD83644-67EE-46CE-8304-215476AA5C69}" destId="{CC32A64A-72A0-4F9F-B6A9-B66D7996B825}" srcOrd="7" destOrd="0" presId="urn:microsoft.com/office/officeart/2008/layout/LinedList"/>
    <dgm:cxn modelId="{BE3F3653-8BED-4DD5-93C0-8E4CF27107E2}" type="presParOf" srcId="{CC32A64A-72A0-4F9F-B6A9-B66D7996B825}" destId="{6589ABC0-6A7C-4617-9049-8434A32A264D}" srcOrd="0" destOrd="0" presId="urn:microsoft.com/office/officeart/2008/layout/LinedList"/>
    <dgm:cxn modelId="{C35FA089-012B-4250-BAAA-BEC462998086}" type="presParOf" srcId="{CC32A64A-72A0-4F9F-B6A9-B66D7996B825}" destId="{EB4A4773-9CD6-4577-A894-3CE503516D7C}" srcOrd="1" destOrd="0" presId="urn:microsoft.com/office/officeart/2008/layout/LinedList"/>
    <dgm:cxn modelId="{F05E2798-D20D-464E-99D1-136D17CD3189}" type="presParOf" srcId="{5CD83644-67EE-46CE-8304-215476AA5C69}" destId="{86942B59-54DC-4D52-82CC-35560249901D}" srcOrd="8" destOrd="0" presId="urn:microsoft.com/office/officeart/2008/layout/LinedList"/>
    <dgm:cxn modelId="{ADE48AA4-808E-44D9-9344-0796D30C0244}" type="presParOf" srcId="{5CD83644-67EE-46CE-8304-215476AA5C69}" destId="{B26F60EB-0409-4EDB-BAD5-3C032831AB08}" srcOrd="9" destOrd="0" presId="urn:microsoft.com/office/officeart/2008/layout/LinedList"/>
    <dgm:cxn modelId="{0B43E527-7B41-4484-B726-30E8B9B05387}" type="presParOf" srcId="{B26F60EB-0409-4EDB-BAD5-3C032831AB08}" destId="{C95BD26A-DFCD-466F-9F8F-BC8EDCCBD0E9}" srcOrd="0" destOrd="0" presId="urn:microsoft.com/office/officeart/2008/layout/LinedList"/>
    <dgm:cxn modelId="{52D23932-96AA-4D3C-A5FC-A69A7F1D8A07}" type="presParOf" srcId="{B26F60EB-0409-4EDB-BAD5-3C032831AB08}" destId="{2C41B649-3C7A-42F0-BC90-58E08A519023}" srcOrd="1" destOrd="0" presId="urn:microsoft.com/office/officeart/2008/layout/LinedList"/>
    <dgm:cxn modelId="{50F8EE43-883C-48D3-8578-92F4343EFAAD}" type="presParOf" srcId="{5CD83644-67EE-46CE-8304-215476AA5C69}" destId="{35BA5959-9508-4B36-BF54-DE5187110448}" srcOrd="10" destOrd="0" presId="urn:microsoft.com/office/officeart/2008/layout/LinedList"/>
    <dgm:cxn modelId="{59508E63-C6B2-479D-B71D-C8D73BC80AA9}" type="presParOf" srcId="{5CD83644-67EE-46CE-8304-215476AA5C69}" destId="{18C41D38-6F63-4AED-B3ED-0961B8283630}" srcOrd="11" destOrd="0" presId="urn:microsoft.com/office/officeart/2008/layout/LinedList"/>
    <dgm:cxn modelId="{360F1F6D-F016-44E9-8512-2E2EC8044255}" type="presParOf" srcId="{18C41D38-6F63-4AED-B3ED-0961B8283630}" destId="{10172A2F-0256-4EE6-A462-182504F97CC5}" srcOrd="0" destOrd="0" presId="urn:microsoft.com/office/officeart/2008/layout/LinedList"/>
    <dgm:cxn modelId="{64A4F4FE-86F8-4EC7-A84A-FFC8EAEE71B4}" type="presParOf" srcId="{18C41D38-6F63-4AED-B3ED-0961B8283630}" destId="{2E0C10A5-A9B9-4227-A027-8792205A2C95}" srcOrd="1" destOrd="0" presId="urn:microsoft.com/office/officeart/2008/layout/LinedList"/>
    <dgm:cxn modelId="{BC6250F6-F557-4429-9A72-20B590A22665}" type="presParOf" srcId="{5CD83644-67EE-46CE-8304-215476AA5C69}" destId="{33768C1B-6DAB-410A-ACAC-FCBB3F7134E7}" srcOrd="12" destOrd="0" presId="urn:microsoft.com/office/officeart/2008/layout/LinedList"/>
    <dgm:cxn modelId="{EE929C71-D8D2-4F87-9D02-49C6609A746C}" type="presParOf" srcId="{5CD83644-67EE-46CE-8304-215476AA5C69}" destId="{8BAC614F-DAFF-4C62-AE74-C1A3821163CF}" srcOrd="13" destOrd="0" presId="urn:microsoft.com/office/officeart/2008/layout/LinedList"/>
    <dgm:cxn modelId="{0C7DCCE8-68B4-47BA-A434-D8AFE01DF899}" type="presParOf" srcId="{8BAC614F-DAFF-4C62-AE74-C1A3821163CF}" destId="{08577443-62C2-4173-A719-FCABA2AF292A}" srcOrd="0" destOrd="0" presId="urn:microsoft.com/office/officeart/2008/layout/LinedList"/>
    <dgm:cxn modelId="{A4913CEF-9E61-4E90-9F3D-2A971966FD7D}" type="presParOf" srcId="{8BAC614F-DAFF-4C62-AE74-C1A3821163CF}" destId="{1E14A15B-4F1B-4612-95D2-EBCB365B9C1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63FD05-64E9-4FAB-84C5-09B5DA1D42EB}"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0E44757D-7877-4A1C-9968-9A89D8CB26E2}">
      <dgm:prSet custT="1"/>
      <dgm:spPr/>
      <dgm:t>
        <a:bodyPr/>
        <a:lstStyle/>
        <a:p>
          <a:r>
            <a:rPr lang="en-US" sz="1600" dirty="0"/>
            <a:t> Simple random</a:t>
          </a:r>
        </a:p>
      </dgm:t>
    </dgm:pt>
    <dgm:pt modelId="{4B0440C4-EEDD-4B49-9C3F-5F91439C931B}" type="parTrans" cxnId="{95B42996-B4C2-4F81-BACB-575C232B42DF}">
      <dgm:prSet/>
      <dgm:spPr/>
      <dgm:t>
        <a:bodyPr/>
        <a:lstStyle/>
        <a:p>
          <a:endParaRPr lang="en-US"/>
        </a:p>
      </dgm:t>
    </dgm:pt>
    <dgm:pt modelId="{29AEB0BC-6D8F-47DF-BDB5-2ADFC7FE3573}" type="sibTrans" cxnId="{95B42996-B4C2-4F81-BACB-575C232B42DF}">
      <dgm:prSet/>
      <dgm:spPr/>
      <dgm:t>
        <a:bodyPr/>
        <a:lstStyle/>
        <a:p>
          <a:endParaRPr lang="en-US"/>
        </a:p>
      </dgm:t>
    </dgm:pt>
    <dgm:pt modelId="{AB7489DD-9B11-4A2F-BAEA-82AD563F25CB}">
      <dgm:prSet custT="1"/>
      <dgm:spPr/>
      <dgm:t>
        <a:bodyPr/>
        <a:lstStyle/>
        <a:p>
          <a:r>
            <a:rPr lang="en-US" sz="1600" dirty="0"/>
            <a:t> Stratified random</a:t>
          </a:r>
        </a:p>
      </dgm:t>
    </dgm:pt>
    <dgm:pt modelId="{1A95018A-C8F8-458B-B1A9-DDAF49E88B3C}" type="parTrans" cxnId="{AF86F59D-9C0C-4187-9911-16C8FB8A2E00}">
      <dgm:prSet/>
      <dgm:spPr/>
      <dgm:t>
        <a:bodyPr/>
        <a:lstStyle/>
        <a:p>
          <a:endParaRPr lang="en-US"/>
        </a:p>
      </dgm:t>
    </dgm:pt>
    <dgm:pt modelId="{02F76ECB-6BDF-47C4-9E01-BED39FE9F964}" type="sibTrans" cxnId="{AF86F59D-9C0C-4187-9911-16C8FB8A2E00}">
      <dgm:prSet/>
      <dgm:spPr/>
      <dgm:t>
        <a:bodyPr/>
        <a:lstStyle/>
        <a:p>
          <a:endParaRPr lang="en-US"/>
        </a:p>
      </dgm:t>
    </dgm:pt>
    <dgm:pt modelId="{F44F21DF-65AB-472F-9155-6DADF82C2F94}">
      <dgm:prSet custT="1"/>
      <dgm:spPr/>
      <dgm:t>
        <a:bodyPr/>
        <a:lstStyle/>
        <a:p>
          <a:r>
            <a:rPr lang="en-US" sz="1600" dirty="0"/>
            <a:t> Multistage</a:t>
          </a:r>
        </a:p>
      </dgm:t>
    </dgm:pt>
    <dgm:pt modelId="{9082AB75-362F-4C2D-BFCF-2857F105F2C1}" type="parTrans" cxnId="{3F5F3EA1-A510-48DD-8563-A5CEFFEA8017}">
      <dgm:prSet/>
      <dgm:spPr/>
      <dgm:t>
        <a:bodyPr/>
        <a:lstStyle/>
        <a:p>
          <a:endParaRPr lang="en-US"/>
        </a:p>
      </dgm:t>
    </dgm:pt>
    <dgm:pt modelId="{B3A759A8-D984-4C81-A9F2-1BD0CC9C457E}" type="sibTrans" cxnId="{3F5F3EA1-A510-48DD-8563-A5CEFFEA8017}">
      <dgm:prSet/>
      <dgm:spPr/>
      <dgm:t>
        <a:bodyPr/>
        <a:lstStyle/>
        <a:p>
          <a:endParaRPr lang="en-US"/>
        </a:p>
      </dgm:t>
    </dgm:pt>
    <dgm:pt modelId="{917F2EAD-9225-47BF-96CD-916D9653E102}">
      <dgm:prSet/>
      <dgm:spPr/>
      <dgm:t>
        <a:bodyPr/>
        <a:lstStyle/>
        <a:p>
          <a:r>
            <a:rPr lang="en-US" dirty="0"/>
            <a:t>Non-probability</a:t>
          </a:r>
        </a:p>
      </dgm:t>
    </dgm:pt>
    <dgm:pt modelId="{16D68EBD-90D8-4D0C-B7F1-CD64777812DB}" type="parTrans" cxnId="{B2A74650-AC76-40DC-BB05-DF0D5A7C8235}">
      <dgm:prSet/>
      <dgm:spPr/>
      <dgm:t>
        <a:bodyPr/>
        <a:lstStyle/>
        <a:p>
          <a:endParaRPr lang="en-US"/>
        </a:p>
      </dgm:t>
    </dgm:pt>
    <dgm:pt modelId="{87863301-4E18-43D7-AF00-0719F6D221F4}" type="sibTrans" cxnId="{B2A74650-AC76-40DC-BB05-DF0D5A7C8235}">
      <dgm:prSet/>
      <dgm:spPr/>
      <dgm:t>
        <a:bodyPr/>
        <a:lstStyle/>
        <a:p>
          <a:endParaRPr lang="en-US"/>
        </a:p>
      </dgm:t>
    </dgm:pt>
    <dgm:pt modelId="{8E308391-928F-47B5-9568-D960C68D67C1}">
      <dgm:prSet custT="1"/>
      <dgm:spPr/>
      <dgm:t>
        <a:bodyPr/>
        <a:lstStyle/>
        <a:p>
          <a:r>
            <a:rPr lang="en-US" sz="1600" dirty="0"/>
            <a:t> Purposive (e.g. roadcuts)</a:t>
          </a:r>
        </a:p>
      </dgm:t>
    </dgm:pt>
    <dgm:pt modelId="{50EEADD5-0BBE-4574-8A2D-24CB69E18BB4}" type="parTrans" cxnId="{134941FE-55C8-4A0F-9C28-F92B2EE32B4B}">
      <dgm:prSet/>
      <dgm:spPr/>
      <dgm:t>
        <a:bodyPr/>
        <a:lstStyle/>
        <a:p>
          <a:endParaRPr lang="en-US"/>
        </a:p>
      </dgm:t>
    </dgm:pt>
    <dgm:pt modelId="{B416E23F-CFF9-4BE7-85C5-F5420C518620}" type="sibTrans" cxnId="{134941FE-55C8-4A0F-9C28-F92B2EE32B4B}">
      <dgm:prSet/>
      <dgm:spPr/>
      <dgm:t>
        <a:bodyPr/>
        <a:lstStyle/>
        <a:p>
          <a:endParaRPr lang="en-US"/>
        </a:p>
      </dgm:t>
    </dgm:pt>
    <dgm:pt modelId="{090E4055-24BB-4DED-A0D6-20AD3BD060C1}">
      <dgm:prSet custT="1"/>
      <dgm:spPr/>
      <dgm:t>
        <a:bodyPr/>
        <a:lstStyle/>
        <a:p>
          <a:r>
            <a:rPr lang="en-US" sz="1600" dirty="0"/>
            <a:t> Geometric (model based)</a:t>
          </a:r>
        </a:p>
      </dgm:t>
    </dgm:pt>
    <dgm:pt modelId="{811C1AC1-16E2-45A3-9EE6-F1640039832A}" type="parTrans" cxnId="{75FE1F0A-ABF5-442B-A8C1-CA62FE6D49D5}">
      <dgm:prSet/>
      <dgm:spPr/>
      <dgm:t>
        <a:bodyPr/>
        <a:lstStyle/>
        <a:p>
          <a:endParaRPr lang="en-US"/>
        </a:p>
      </dgm:t>
    </dgm:pt>
    <dgm:pt modelId="{21FC3E58-A19D-45FD-AAF1-28474CD84EA8}" type="sibTrans" cxnId="{75FE1F0A-ABF5-442B-A8C1-CA62FE6D49D5}">
      <dgm:prSet/>
      <dgm:spPr/>
      <dgm:t>
        <a:bodyPr/>
        <a:lstStyle/>
        <a:p>
          <a:endParaRPr lang="en-US"/>
        </a:p>
      </dgm:t>
    </dgm:pt>
    <dgm:pt modelId="{DB92E245-B06D-4C86-9A76-0FB5A16578CB}">
      <dgm:prSet custT="1"/>
      <dgm:spPr/>
      <dgm:t>
        <a:bodyPr/>
        <a:lstStyle/>
        <a:p>
          <a:r>
            <a:rPr lang="en-US" sz="1600" dirty="0"/>
            <a:t> K-means (spatial coverage)</a:t>
          </a:r>
        </a:p>
      </dgm:t>
    </dgm:pt>
    <dgm:pt modelId="{D92FB1D5-9240-48B0-864C-130A0F560BAF}" type="parTrans" cxnId="{1ED5717B-2F94-451A-9D79-38CA021AD432}">
      <dgm:prSet/>
      <dgm:spPr/>
      <dgm:t>
        <a:bodyPr/>
        <a:lstStyle/>
        <a:p>
          <a:endParaRPr lang="en-US"/>
        </a:p>
      </dgm:t>
    </dgm:pt>
    <dgm:pt modelId="{9BBDDEA1-8ED9-4616-AE2C-2BC34A866A88}" type="sibTrans" cxnId="{1ED5717B-2F94-451A-9D79-38CA021AD432}">
      <dgm:prSet/>
      <dgm:spPr/>
      <dgm:t>
        <a:bodyPr/>
        <a:lstStyle/>
        <a:p>
          <a:endParaRPr lang="en-US"/>
        </a:p>
      </dgm:t>
    </dgm:pt>
    <dgm:pt modelId="{F2711E35-4982-4C58-B908-3F1D2F3D13D8}">
      <dgm:prSet custT="1"/>
      <dgm:spPr/>
      <dgm:t>
        <a:bodyPr/>
        <a:lstStyle/>
        <a:p>
          <a:r>
            <a:rPr lang="en-US" sz="1600" dirty="0"/>
            <a:t> Experimental design</a:t>
          </a:r>
        </a:p>
      </dgm:t>
    </dgm:pt>
    <dgm:pt modelId="{B1A3C8E9-7E8D-4B25-AF12-D993E8016D2D}" type="parTrans" cxnId="{04E7B09C-73A3-4D5F-9774-9499FB9B3A5F}">
      <dgm:prSet/>
      <dgm:spPr/>
      <dgm:t>
        <a:bodyPr/>
        <a:lstStyle/>
        <a:p>
          <a:endParaRPr lang="en-US"/>
        </a:p>
      </dgm:t>
    </dgm:pt>
    <dgm:pt modelId="{4BA12EED-07A4-4746-99A5-C28C16514368}" type="sibTrans" cxnId="{04E7B09C-73A3-4D5F-9774-9499FB9B3A5F}">
      <dgm:prSet/>
      <dgm:spPr/>
      <dgm:t>
        <a:bodyPr/>
        <a:lstStyle/>
        <a:p>
          <a:endParaRPr lang="en-US"/>
        </a:p>
      </dgm:t>
    </dgm:pt>
    <dgm:pt modelId="{EC797EF1-C5D7-4DAA-9F67-62FCB5F5F43C}">
      <dgm:prSet custT="1"/>
      <dgm:spPr/>
      <dgm:t>
        <a:bodyPr/>
        <a:lstStyle/>
        <a:p>
          <a:r>
            <a:rPr lang="en-US" sz="1600" dirty="0"/>
            <a:t> …</a:t>
          </a:r>
        </a:p>
      </dgm:t>
    </dgm:pt>
    <dgm:pt modelId="{A7630B88-2E36-484A-BAAB-E0A80BC0E656}" type="parTrans" cxnId="{FBBFF4C5-6580-4202-B740-140BBD0A8A4F}">
      <dgm:prSet/>
      <dgm:spPr/>
      <dgm:t>
        <a:bodyPr/>
        <a:lstStyle/>
        <a:p>
          <a:endParaRPr lang="en-US"/>
        </a:p>
      </dgm:t>
    </dgm:pt>
    <dgm:pt modelId="{540CF481-DDA9-448E-A1DC-F008656C3287}" type="sibTrans" cxnId="{FBBFF4C5-6580-4202-B740-140BBD0A8A4F}">
      <dgm:prSet/>
      <dgm:spPr/>
      <dgm:t>
        <a:bodyPr/>
        <a:lstStyle/>
        <a:p>
          <a:endParaRPr lang="en-US"/>
        </a:p>
      </dgm:t>
    </dgm:pt>
    <dgm:pt modelId="{7A647D1C-5F9E-4DBF-8B73-EDB1D2D86F31}">
      <dgm:prSet custT="1"/>
      <dgm:spPr/>
      <dgm:t>
        <a:bodyPr/>
        <a:lstStyle/>
        <a:p>
          <a:r>
            <a:rPr lang="en-US" sz="1600" dirty="0"/>
            <a:t>Clustered</a:t>
          </a:r>
        </a:p>
      </dgm:t>
    </dgm:pt>
    <dgm:pt modelId="{6A0443F5-F651-4719-84DC-1EBD84003AAE}" type="parTrans" cxnId="{178C0065-EF4D-4FE8-B810-FA64718BBF6D}">
      <dgm:prSet/>
      <dgm:spPr/>
      <dgm:t>
        <a:bodyPr/>
        <a:lstStyle/>
        <a:p>
          <a:endParaRPr lang="en-US"/>
        </a:p>
      </dgm:t>
    </dgm:pt>
    <dgm:pt modelId="{A850E69B-2C50-4A79-ABA5-16C806475C21}" type="sibTrans" cxnId="{178C0065-EF4D-4FE8-B810-FA64718BBF6D}">
      <dgm:prSet/>
      <dgm:spPr/>
      <dgm:t>
        <a:bodyPr/>
        <a:lstStyle/>
        <a:p>
          <a:endParaRPr lang="en-US"/>
        </a:p>
      </dgm:t>
    </dgm:pt>
    <dgm:pt modelId="{18B662C9-9A66-4180-B204-816F712087D6}">
      <dgm:prSet custT="1"/>
      <dgm:spPr/>
      <dgm:t>
        <a:bodyPr/>
        <a:lstStyle/>
        <a:p>
          <a:r>
            <a:rPr lang="en-US" sz="1600" dirty="0"/>
            <a:t>Systematic (e.g. transect)</a:t>
          </a:r>
        </a:p>
      </dgm:t>
    </dgm:pt>
    <dgm:pt modelId="{2CEE9A3A-3E39-408F-95F1-F1C4FDB536FC}" type="parTrans" cxnId="{404959D9-5EDE-4774-AE0B-463E0F971459}">
      <dgm:prSet/>
      <dgm:spPr/>
      <dgm:t>
        <a:bodyPr/>
        <a:lstStyle/>
        <a:p>
          <a:endParaRPr lang="en-US"/>
        </a:p>
      </dgm:t>
    </dgm:pt>
    <dgm:pt modelId="{018AA774-283F-40BC-8938-75AA60ED09F7}" type="sibTrans" cxnId="{404959D9-5EDE-4774-AE0B-463E0F971459}">
      <dgm:prSet/>
      <dgm:spPr/>
      <dgm:t>
        <a:bodyPr/>
        <a:lstStyle/>
        <a:p>
          <a:endParaRPr lang="en-US"/>
        </a:p>
      </dgm:t>
    </dgm:pt>
    <dgm:pt modelId="{EB268D27-5977-44B1-AB47-22C28C3114EA}">
      <dgm:prSet custT="1"/>
      <dgm:spPr/>
      <dgm:t>
        <a:bodyPr/>
        <a:lstStyle/>
        <a:p>
          <a:r>
            <a:rPr lang="en-US" sz="1600" dirty="0"/>
            <a:t> K-means (feature space)</a:t>
          </a:r>
        </a:p>
      </dgm:t>
    </dgm:pt>
    <dgm:pt modelId="{BAD9CD91-5CFD-41C7-ADC9-15E64588B02B}" type="parTrans" cxnId="{061E41F3-8A26-4388-8B1D-7540F08AA8C0}">
      <dgm:prSet/>
      <dgm:spPr/>
      <dgm:t>
        <a:bodyPr/>
        <a:lstStyle/>
        <a:p>
          <a:endParaRPr lang="en-US"/>
        </a:p>
      </dgm:t>
    </dgm:pt>
    <dgm:pt modelId="{0FD5F47B-97F5-493D-87AE-C8F724931A94}" type="sibTrans" cxnId="{061E41F3-8A26-4388-8B1D-7540F08AA8C0}">
      <dgm:prSet/>
      <dgm:spPr/>
      <dgm:t>
        <a:bodyPr/>
        <a:lstStyle/>
        <a:p>
          <a:endParaRPr lang="en-US"/>
        </a:p>
      </dgm:t>
    </dgm:pt>
    <dgm:pt modelId="{211A46C2-89A9-47DA-8D6F-45DD602CCCE7}">
      <dgm:prSet custT="1"/>
      <dgm:spPr/>
      <dgm:t>
        <a:bodyPr/>
        <a:lstStyle/>
        <a:p>
          <a:r>
            <a:rPr lang="en-US" sz="1600" dirty="0"/>
            <a:t>Geostatistical</a:t>
          </a:r>
        </a:p>
      </dgm:t>
    </dgm:pt>
    <dgm:pt modelId="{8D5BDB38-2908-4DB0-BA82-7E8D8D860869}" type="parTrans" cxnId="{6C7915F4-4713-42D8-BFC0-903A1ABC2C47}">
      <dgm:prSet/>
      <dgm:spPr/>
      <dgm:t>
        <a:bodyPr/>
        <a:lstStyle/>
        <a:p>
          <a:endParaRPr lang="en-US"/>
        </a:p>
      </dgm:t>
    </dgm:pt>
    <dgm:pt modelId="{56AB6A71-632B-4742-92C9-BBFB8FDF2909}" type="sibTrans" cxnId="{6C7915F4-4713-42D8-BFC0-903A1ABC2C47}">
      <dgm:prSet/>
      <dgm:spPr/>
      <dgm:t>
        <a:bodyPr/>
        <a:lstStyle/>
        <a:p>
          <a:endParaRPr lang="en-US"/>
        </a:p>
      </dgm:t>
    </dgm:pt>
    <dgm:pt modelId="{6ED7154C-F94B-44B8-8CC8-43C2511A5611}">
      <dgm:prSet custT="1"/>
      <dgm:spPr/>
      <dgm:t>
        <a:bodyPr/>
        <a:lstStyle/>
        <a:p>
          <a:r>
            <a:rPr lang="en-US" sz="1600" dirty="0"/>
            <a:t>Balanced (e.g. Generalized Random Tessellation Stratified Sampling)</a:t>
          </a:r>
        </a:p>
      </dgm:t>
    </dgm:pt>
    <dgm:pt modelId="{5C34787A-B8EC-46B9-813A-CC6A1B65A8CD}" type="parTrans" cxnId="{2BDF03E3-A1D4-4390-9D98-65F6785AD48F}">
      <dgm:prSet/>
      <dgm:spPr/>
      <dgm:t>
        <a:bodyPr/>
        <a:lstStyle/>
        <a:p>
          <a:endParaRPr lang="en-US"/>
        </a:p>
      </dgm:t>
    </dgm:pt>
    <dgm:pt modelId="{E3C6C887-4D3D-404A-8D2C-A90FD1DBA6A7}" type="sibTrans" cxnId="{2BDF03E3-A1D4-4390-9D98-65F6785AD48F}">
      <dgm:prSet/>
      <dgm:spPr/>
      <dgm:t>
        <a:bodyPr/>
        <a:lstStyle/>
        <a:p>
          <a:endParaRPr lang="en-US"/>
        </a:p>
      </dgm:t>
    </dgm:pt>
    <dgm:pt modelId="{2CDE1269-3A9A-4008-BA49-91E28C44053F}">
      <dgm:prSet custT="1"/>
      <dgm:spPr/>
      <dgm:t>
        <a:bodyPr/>
        <a:lstStyle/>
        <a:p>
          <a:r>
            <a:rPr lang="en-US" sz="1600" dirty="0"/>
            <a:t>Conditioned Latin-hypercube (</a:t>
          </a:r>
          <a:r>
            <a:rPr lang="en-US" sz="1600" dirty="0" err="1"/>
            <a:t>cLHS</a:t>
          </a:r>
          <a:r>
            <a:rPr lang="en-US" sz="1600" dirty="0"/>
            <a:t>)</a:t>
          </a:r>
        </a:p>
      </dgm:t>
    </dgm:pt>
    <dgm:pt modelId="{DF5EF7C6-0EB4-4450-AF69-7476406586DA}" type="parTrans" cxnId="{AA6DF44A-AADB-4A94-9B03-52B7E43AD89B}">
      <dgm:prSet/>
      <dgm:spPr/>
      <dgm:t>
        <a:bodyPr/>
        <a:lstStyle/>
        <a:p>
          <a:endParaRPr lang="en-US"/>
        </a:p>
      </dgm:t>
    </dgm:pt>
    <dgm:pt modelId="{AD4FD6C9-8DF8-4ED4-971C-C604D03164AB}" type="sibTrans" cxnId="{AA6DF44A-AADB-4A94-9B03-52B7E43AD89B}">
      <dgm:prSet/>
      <dgm:spPr/>
      <dgm:t>
        <a:bodyPr/>
        <a:lstStyle/>
        <a:p>
          <a:endParaRPr lang="en-US"/>
        </a:p>
      </dgm:t>
    </dgm:pt>
    <dgm:pt modelId="{E43F716D-6947-4EAD-9875-12A4D4BD4D2B}">
      <dgm:prSet/>
      <dgm:spPr/>
      <dgm:t>
        <a:bodyPr/>
        <a:lstStyle/>
        <a:p>
          <a:r>
            <a:rPr lang="en-US" dirty="0"/>
            <a:t>Probability (designed based)</a:t>
          </a:r>
        </a:p>
      </dgm:t>
    </dgm:pt>
    <dgm:pt modelId="{63C3B30E-EE67-4D65-A27C-4C800E033813}" type="parTrans" cxnId="{C29A1479-973C-4395-B85F-6BADCF8EE6F5}">
      <dgm:prSet/>
      <dgm:spPr/>
      <dgm:t>
        <a:bodyPr/>
        <a:lstStyle/>
        <a:p>
          <a:endParaRPr lang="en-US"/>
        </a:p>
      </dgm:t>
    </dgm:pt>
    <dgm:pt modelId="{FCE3738F-881F-4309-8C57-C15372103FA9}" type="sibTrans" cxnId="{C29A1479-973C-4395-B85F-6BADCF8EE6F5}">
      <dgm:prSet/>
      <dgm:spPr/>
      <dgm:t>
        <a:bodyPr/>
        <a:lstStyle/>
        <a:p>
          <a:endParaRPr lang="en-US"/>
        </a:p>
      </dgm:t>
    </dgm:pt>
    <dgm:pt modelId="{A6C29585-CE96-4446-97AA-D0B0C7C4061A}" type="pres">
      <dgm:prSet presAssocID="{2463FD05-64E9-4FAB-84C5-09B5DA1D42EB}" presName="Name0" presStyleCnt="0">
        <dgm:presLayoutVars>
          <dgm:dir/>
          <dgm:animLvl val="lvl"/>
          <dgm:resizeHandles val="exact"/>
        </dgm:presLayoutVars>
      </dgm:prSet>
      <dgm:spPr/>
    </dgm:pt>
    <dgm:pt modelId="{C00A0A9C-6315-40C1-BB65-76D598DFC86A}" type="pres">
      <dgm:prSet presAssocID="{E43F716D-6947-4EAD-9875-12A4D4BD4D2B}" presName="linNode" presStyleCnt="0"/>
      <dgm:spPr/>
    </dgm:pt>
    <dgm:pt modelId="{29531FD2-19E2-44BF-B0C3-FA01306577F0}" type="pres">
      <dgm:prSet presAssocID="{E43F716D-6947-4EAD-9875-12A4D4BD4D2B}" presName="parentText" presStyleLbl="node1" presStyleIdx="0" presStyleCnt="2">
        <dgm:presLayoutVars>
          <dgm:chMax val="1"/>
          <dgm:bulletEnabled val="1"/>
        </dgm:presLayoutVars>
      </dgm:prSet>
      <dgm:spPr/>
    </dgm:pt>
    <dgm:pt modelId="{FFBDB5E4-531F-421D-A26D-267DA20BAD17}" type="pres">
      <dgm:prSet presAssocID="{E43F716D-6947-4EAD-9875-12A4D4BD4D2B}" presName="descendantText" presStyleLbl="alignAccFollowNode1" presStyleIdx="0" presStyleCnt="2" custScaleY="121223">
        <dgm:presLayoutVars>
          <dgm:bulletEnabled val="1"/>
        </dgm:presLayoutVars>
      </dgm:prSet>
      <dgm:spPr/>
    </dgm:pt>
    <dgm:pt modelId="{9A2315DD-ABEA-4057-8859-896CD3AAD5D4}" type="pres">
      <dgm:prSet presAssocID="{FCE3738F-881F-4309-8C57-C15372103FA9}" presName="sp" presStyleCnt="0"/>
      <dgm:spPr/>
    </dgm:pt>
    <dgm:pt modelId="{197574E8-BD84-4E5A-8E81-6A0F04ED683F}" type="pres">
      <dgm:prSet presAssocID="{917F2EAD-9225-47BF-96CD-916D9653E102}" presName="linNode" presStyleCnt="0"/>
      <dgm:spPr/>
    </dgm:pt>
    <dgm:pt modelId="{FF062B4D-CA45-4041-BE25-D972735350C6}" type="pres">
      <dgm:prSet presAssocID="{917F2EAD-9225-47BF-96CD-916D9653E102}" presName="parentText" presStyleLbl="node1" presStyleIdx="1" presStyleCnt="2" custScaleY="102140">
        <dgm:presLayoutVars>
          <dgm:chMax val="1"/>
          <dgm:bulletEnabled val="1"/>
        </dgm:presLayoutVars>
      </dgm:prSet>
      <dgm:spPr/>
    </dgm:pt>
    <dgm:pt modelId="{9D67E097-2869-4C4E-B85B-2173B9A6412C}" type="pres">
      <dgm:prSet presAssocID="{917F2EAD-9225-47BF-96CD-916D9653E102}" presName="descendantText" presStyleLbl="alignAccFollowNode1" presStyleIdx="1" presStyleCnt="2" custScaleY="121286">
        <dgm:presLayoutVars>
          <dgm:bulletEnabled val="1"/>
        </dgm:presLayoutVars>
      </dgm:prSet>
      <dgm:spPr/>
    </dgm:pt>
  </dgm:ptLst>
  <dgm:cxnLst>
    <dgm:cxn modelId="{75FE1F0A-ABF5-442B-A8C1-CA62FE6D49D5}" srcId="{917F2EAD-9225-47BF-96CD-916D9653E102}" destId="{090E4055-24BB-4DED-A0D6-20AD3BD060C1}" srcOrd="1" destOrd="0" parTransId="{811C1AC1-16E2-45A3-9EE6-F1640039832A}" sibTransId="{21FC3E58-A19D-45FD-AAF1-28474CD84EA8}"/>
    <dgm:cxn modelId="{AD370C0B-29FA-421B-9E5D-CADD5F073F04}" type="presOf" srcId="{2CDE1269-3A9A-4008-BA49-91E28C44053F}" destId="{9D67E097-2869-4C4E-B85B-2173B9A6412C}" srcOrd="0" destOrd="4" presId="urn:microsoft.com/office/officeart/2005/8/layout/vList5"/>
    <dgm:cxn modelId="{1EA54810-6056-4854-928D-D5E55CFEF14C}" type="presOf" srcId="{F44F21DF-65AB-472F-9155-6DADF82C2F94}" destId="{FFBDB5E4-531F-421D-A26D-267DA20BAD17}" srcOrd="0" destOrd="2" presId="urn:microsoft.com/office/officeart/2005/8/layout/vList5"/>
    <dgm:cxn modelId="{B4764719-B9E7-4133-8225-9F15D5EA256C}" type="presOf" srcId="{090E4055-24BB-4DED-A0D6-20AD3BD060C1}" destId="{9D67E097-2869-4C4E-B85B-2173B9A6412C}" srcOrd="0" destOrd="1" presId="urn:microsoft.com/office/officeart/2005/8/layout/vList5"/>
    <dgm:cxn modelId="{2C0D881F-449D-4077-97F4-25B51C62FDA5}" type="presOf" srcId="{211A46C2-89A9-47DA-8D6F-45DD602CCCE7}" destId="{9D67E097-2869-4C4E-B85B-2173B9A6412C}" srcOrd="0" destOrd="6" presId="urn:microsoft.com/office/officeart/2005/8/layout/vList5"/>
    <dgm:cxn modelId="{2E224825-F734-4FB2-A08E-CD30615E1644}" type="presOf" srcId="{8E308391-928F-47B5-9568-D960C68D67C1}" destId="{9D67E097-2869-4C4E-B85B-2173B9A6412C}" srcOrd="0" destOrd="0" presId="urn:microsoft.com/office/officeart/2005/8/layout/vList5"/>
    <dgm:cxn modelId="{AD8E4F31-30E8-4054-AB88-4E929C2F7211}" type="presOf" srcId="{7A647D1C-5F9E-4DBF-8B73-EDB1D2D86F31}" destId="{FFBDB5E4-531F-421D-A26D-267DA20BAD17}" srcOrd="0" destOrd="4" presId="urn:microsoft.com/office/officeart/2005/8/layout/vList5"/>
    <dgm:cxn modelId="{055D7C3E-033B-4DE6-B99E-A2AE31E0F60C}" type="presOf" srcId="{F2711E35-4982-4C58-B908-3F1D2F3D13D8}" destId="{9D67E097-2869-4C4E-B85B-2173B9A6412C}" srcOrd="0" destOrd="3" presId="urn:microsoft.com/office/officeart/2005/8/layout/vList5"/>
    <dgm:cxn modelId="{1FECA25E-C10D-46B5-946A-241A8CD3E93A}" type="presOf" srcId="{E43F716D-6947-4EAD-9875-12A4D4BD4D2B}" destId="{29531FD2-19E2-44BF-B0C3-FA01306577F0}" srcOrd="0" destOrd="0" presId="urn:microsoft.com/office/officeart/2005/8/layout/vList5"/>
    <dgm:cxn modelId="{178C0065-EF4D-4FE8-B810-FA64718BBF6D}" srcId="{E43F716D-6947-4EAD-9875-12A4D4BD4D2B}" destId="{7A647D1C-5F9E-4DBF-8B73-EDB1D2D86F31}" srcOrd="3" destOrd="0" parTransId="{6A0443F5-F651-4719-84DC-1EBD84003AAE}" sibTransId="{A850E69B-2C50-4A79-ABA5-16C806475C21}"/>
    <dgm:cxn modelId="{AA6DF44A-AADB-4A94-9B03-52B7E43AD89B}" srcId="{F2711E35-4982-4C58-B908-3F1D2F3D13D8}" destId="{2CDE1269-3A9A-4008-BA49-91E28C44053F}" srcOrd="0" destOrd="0" parTransId="{DF5EF7C6-0EB4-4450-AF69-7476406586DA}" sibTransId="{AD4FD6C9-8DF8-4ED4-971C-C604D03164AB}"/>
    <dgm:cxn modelId="{81B2026F-C018-4108-A705-41EA7602B32B}" type="presOf" srcId="{AB7489DD-9B11-4A2F-BAEA-82AD563F25CB}" destId="{FFBDB5E4-531F-421D-A26D-267DA20BAD17}" srcOrd="0" destOrd="1" presId="urn:microsoft.com/office/officeart/2005/8/layout/vList5"/>
    <dgm:cxn modelId="{B2A74650-AC76-40DC-BB05-DF0D5A7C8235}" srcId="{2463FD05-64E9-4FAB-84C5-09B5DA1D42EB}" destId="{917F2EAD-9225-47BF-96CD-916D9653E102}" srcOrd="1" destOrd="0" parTransId="{16D68EBD-90D8-4D0C-B7F1-CD64777812DB}" sibTransId="{87863301-4E18-43D7-AF00-0719F6D221F4}"/>
    <dgm:cxn modelId="{C29A1479-973C-4395-B85F-6BADCF8EE6F5}" srcId="{2463FD05-64E9-4FAB-84C5-09B5DA1D42EB}" destId="{E43F716D-6947-4EAD-9875-12A4D4BD4D2B}" srcOrd="0" destOrd="0" parTransId="{63C3B30E-EE67-4D65-A27C-4C800E033813}" sibTransId="{FCE3738F-881F-4309-8C57-C15372103FA9}"/>
    <dgm:cxn modelId="{1ED5717B-2F94-451A-9D79-38CA021AD432}" srcId="{090E4055-24BB-4DED-A0D6-20AD3BD060C1}" destId="{DB92E245-B06D-4C86-9A76-0FB5A16578CB}" srcOrd="0" destOrd="0" parTransId="{D92FB1D5-9240-48B0-864C-130A0F560BAF}" sibTransId="{9BBDDEA1-8ED9-4616-AE2C-2BC34A866A88}"/>
    <dgm:cxn modelId="{EA909A7B-C8D7-4B9A-A236-0F504FA8A7FA}" type="presOf" srcId="{0E44757D-7877-4A1C-9968-9A89D8CB26E2}" destId="{FFBDB5E4-531F-421D-A26D-267DA20BAD17}" srcOrd="0" destOrd="0" presId="urn:microsoft.com/office/officeart/2005/8/layout/vList5"/>
    <dgm:cxn modelId="{4F29EE8B-33EC-492A-92DE-205CE630DED3}" type="presOf" srcId="{18B662C9-9A66-4180-B204-816F712087D6}" destId="{FFBDB5E4-531F-421D-A26D-267DA20BAD17}" srcOrd="0" destOrd="3" presId="urn:microsoft.com/office/officeart/2005/8/layout/vList5"/>
    <dgm:cxn modelId="{439D8C8E-EC89-4ED9-AE0E-7B15DA5C8A41}" type="presOf" srcId="{DB92E245-B06D-4C86-9A76-0FB5A16578CB}" destId="{9D67E097-2869-4C4E-B85B-2173B9A6412C}" srcOrd="0" destOrd="2" presId="urn:microsoft.com/office/officeart/2005/8/layout/vList5"/>
    <dgm:cxn modelId="{A8617E92-468B-4D28-BFC5-9F3DA6BC5C26}" type="presOf" srcId="{6ED7154C-F94B-44B8-8CC8-43C2511A5611}" destId="{FFBDB5E4-531F-421D-A26D-267DA20BAD17}" srcOrd="0" destOrd="5" presId="urn:microsoft.com/office/officeart/2005/8/layout/vList5"/>
    <dgm:cxn modelId="{95B42996-B4C2-4F81-BACB-575C232B42DF}" srcId="{E43F716D-6947-4EAD-9875-12A4D4BD4D2B}" destId="{0E44757D-7877-4A1C-9968-9A89D8CB26E2}" srcOrd="0" destOrd="0" parTransId="{4B0440C4-EEDD-4B49-9C3F-5F91439C931B}" sibTransId="{29AEB0BC-6D8F-47DF-BDB5-2ADFC7FE3573}"/>
    <dgm:cxn modelId="{04E7B09C-73A3-4D5F-9774-9499FB9B3A5F}" srcId="{917F2EAD-9225-47BF-96CD-916D9653E102}" destId="{F2711E35-4982-4C58-B908-3F1D2F3D13D8}" srcOrd="2" destOrd="0" parTransId="{B1A3C8E9-7E8D-4B25-AF12-D993E8016D2D}" sibTransId="{4BA12EED-07A4-4746-99A5-C28C16514368}"/>
    <dgm:cxn modelId="{AF86F59D-9C0C-4187-9911-16C8FB8A2E00}" srcId="{E43F716D-6947-4EAD-9875-12A4D4BD4D2B}" destId="{AB7489DD-9B11-4A2F-BAEA-82AD563F25CB}" srcOrd="1" destOrd="0" parTransId="{1A95018A-C8F8-458B-B1A9-DDAF49E88B3C}" sibTransId="{02F76ECB-6BDF-47C4-9E01-BED39FE9F964}"/>
    <dgm:cxn modelId="{3F5F3EA1-A510-48DD-8563-A5CEFFEA8017}" srcId="{AB7489DD-9B11-4A2F-BAEA-82AD563F25CB}" destId="{F44F21DF-65AB-472F-9155-6DADF82C2F94}" srcOrd="0" destOrd="0" parTransId="{9082AB75-362F-4C2D-BFCF-2857F105F2C1}" sibTransId="{B3A759A8-D984-4C81-A9F2-1BD0CC9C457E}"/>
    <dgm:cxn modelId="{FBBFF4C5-6580-4202-B740-140BBD0A8A4F}" srcId="{E43F716D-6947-4EAD-9875-12A4D4BD4D2B}" destId="{EC797EF1-C5D7-4DAA-9F67-62FCB5F5F43C}" srcOrd="5" destOrd="0" parTransId="{A7630B88-2E36-484A-BAAB-E0A80BC0E656}" sibTransId="{540CF481-DDA9-448E-A1DC-F008656C3287}"/>
    <dgm:cxn modelId="{76FB9BD0-CD76-4753-BB4C-0659F7DB2EE7}" type="presOf" srcId="{EC797EF1-C5D7-4DAA-9F67-62FCB5F5F43C}" destId="{FFBDB5E4-531F-421D-A26D-267DA20BAD17}" srcOrd="0" destOrd="6" presId="urn:microsoft.com/office/officeart/2005/8/layout/vList5"/>
    <dgm:cxn modelId="{7C43C3D3-CA7F-4F1C-B4B9-14C741816D00}" type="presOf" srcId="{EB268D27-5977-44B1-AB47-22C28C3114EA}" destId="{9D67E097-2869-4C4E-B85B-2173B9A6412C}" srcOrd="0" destOrd="5" presId="urn:microsoft.com/office/officeart/2005/8/layout/vList5"/>
    <dgm:cxn modelId="{404959D9-5EDE-4774-AE0B-463E0F971459}" srcId="{E43F716D-6947-4EAD-9875-12A4D4BD4D2B}" destId="{18B662C9-9A66-4180-B204-816F712087D6}" srcOrd="2" destOrd="0" parTransId="{2CEE9A3A-3E39-408F-95F1-F1C4FDB536FC}" sibTransId="{018AA774-283F-40BC-8938-75AA60ED09F7}"/>
    <dgm:cxn modelId="{2BDF03E3-A1D4-4390-9D98-65F6785AD48F}" srcId="{E43F716D-6947-4EAD-9875-12A4D4BD4D2B}" destId="{6ED7154C-F94B-44B8-8CC8-43C2511A5611}" srcOrd="4" destOrd="0" parTransId="{5C34787A-B8EC-46B9-813A-CC6A1B65A8CD}" sibTransId="{E3C6C887-4D3D-404A-8D2C-A90FD1DBA6A7}"/>
    <dgm:cxn modelId="{83B741E4-4CC3-4FC8-B573-2C76849AC349}" type="presOf" srcId="{2463FD05-64E9-4FAB-84C5-09B5DA1D42EB}" destId="{A6C29585-CE96-4446-97AA-D0B0C7C4061A}" srcOrd="0" destOrd="0" presId="urn:microsoft.com/office/officeart/2005/8/layout/vList5"/>
    <dgm:cxn modelId="{7C502CE5-724F-4608-AB76-471B155F415D}" type="presOf" srcId="{917F2EAD-9225-47BF-96CD-916D9653E102}" destId="{FF062B4D-CA45-4041-BE25-D972735350C6}" srcOrd="0" destOrd="0" presId="urn:microsoft.com/office/officeart/2005/8/layout/vList5"/>
    <dgm:cxn modelId="{061E41F3-8A26-4388-8B1D-7540F08AA8C0}" srcId="{F2711E35-4982-4C58-B908-3F1D2F3D13D8}" destId="{EB268D27-5977-44B1-AB47-22C28C3114EA}" srcOrd="1" destOrd="0" parTransId="{BAD9CD91-5CFD-41C7-ADC9-15E64588B02B}" sibTransId="{0FD5F47B-97F5-493D-87AE-C8F724931A94}"/>
    <dgm:cxn modelId="{6C7915F4-4713-42D8-BFC0-903A1ABC2C47}" srcId="{917F2EAD-9225-47BF-96CD-916D9653E102}" destId="{211A46C2-89A9-47DA-8D6F-45DD602CCCE7}" srcOrd="3" destOrd="0" parTransId="{8D5BDB38-2908-4DB0-BA82-7E8D8D860869}" sibTransId="{56AB6A71-632B-4742-92C9-BBFB8FDF2909}"/>
    <dgm:cxn modelId="{134941FE-55C8-4A0F-9C28-F92B2EE32B4B}" srcId="{917F2EAD-9225-47BF-96CD-916D9653E102}" destId="{8E308391-928F-47B5-9568-D960C68D67C1}" srcOrd="0" destOrd="0" parTransId="{50EEADD5-0BBE-4574-8A2D-24CB69E18BB4}" sibTransId="{B416E23F-CFF9-4BE7-85C5-F5420C518620}"/>
    <dgm:cxn modelId="{480285F0-3C47-4D4D-94BB-0A8426BF8C21}" type="presParOf" srcId="{A6C29585-CE96-4446-97AA-D0B0C7C4061A}" destId="{C00A0A9C-6315-40C1-BB65-76D598DFC86A}" srcOrd="0" destOrd="0" presId="urn:microsoft.com/office/officeart/2005/8/layout/vList5"/>
    <dgm:cxn modelId="{AF3F0890-DE60-4134-869A-2CB332CA0FA2}" type="presParOf" srcId="{C00A0A9C-6315-40C1-BB65-76D598DFC86A}" destId="{29531FD2-19E2-44BF-B0C3-FA01306577F0}" srcOrd="0" destOrd="0" presId="urn:microsoft.com/office/officeart/2005/8/layout/vList5"/>
    <dgm:cxn modelId="{F4F92E45-5584-4467-AA0F-72A9B608A16A}" type="presParOf" srcId="{C00A0A9C-6315-40C1-BB65-76D598DFC86A}" destId="{FFBDB5E4-531F-421D-A26D-267DA20BAD17}" srcOrd="1" destOrd="0" presId="urn:microsoft.com/office/officeart/2005/8/layout/vList5"/>
    <dgm:cxn modelId="{A6E1ECE4-F862-41E1-9089-9DFEFDD1A57B}" type="presParOf" srcId="{A6C29585-CE96-4446-97AA-D0B0C7C4061A}" destId="{9A2315DD-ABEA-4057-8859-896CD3AAD5D4}" srcOrd="1" destOrd="0" presId="urn:microsoft.com/office/officeart/2005/8/layout/vList5"/>
    <dgm:cxn modelId="{137294C9-FB8C-44D9-AAF0-A45A0551C755}" type="presParOf" srcId="{A6C29585-CE96-4446-97AA-D0B0C7C4061A}" destId="{197574E8-BD84-4E5A-8E81-6A0F04ED683F}" srcOrd="2" destOrd="0" presId="urn:microsoft.com/office/officeart/2005/8/layout/vList5"/>
    <dgm:cxn modelId="{7EC5D268-D3F9-4F18-9232-5B7B8F91B39C}" type="presParOf" srcId="{197574E8-BD84-4E5A-8E81-6A0F04ED683F}" destId="{FF062B4D-CA45-4041-BE25-D972735350C6}" srcOrd="0" destOrd="0" presId="urn:microsoft.com/office/officeart/2005/8/layout/vList5"/>
    <dgm:cxn modelId="{98A6BCB7-79CF-4180-BAE7-A3F071EC2CED}" type="presParOf" srcId="{197574E8-BD84-4E5A-8E81-6A0F04ED683F}" destId="{9D67E097-2869-4C4E-B85B-2173B9A6412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CB62C4-95B0-405F-BD71-5D1A233DD29C}">
      <dsp:nvSpPr>
        <dsp:cNvPr id="0" name=""/>
        <dsp:cNvSpPr/>
      </dsp:nvSpPr>
      <dsp:spPr>
        <a:xfrm rot="5400000">
          <a:off x="7300833" y="-3100023"/>
          <a:ext cx="880521" cy="7285735"/>
        </a:xfrm>
        <a:prstGeom prst="round2SameRect">
          <a:avLst/>
        </a:prstGeom>
        <a:solidFill>
          <a:schemeClr val="tx2">
            <a:lumMod val="20000"/>
            <a:lumOff val="80000"/>
            <a:alpha val="9000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Terms</a:t>
          </a:r>
        </a:p>
        <a:p>
          <a:pPr marL="171450" lvl="1" indent="-171450" algn="l" defTabSz="711200">
            <a:lnSpc>
              <a:spcPct val="90000"/>
            </a:lnSpc>
            <a:spcBef>
              <a:spcPct val="0"/>
            </a:spcBef>
            <a:spcAft>
              <a:spcPct val="15000"/>
            </a:spcAft>
            <a:buChar char="•"/>
          </a:pPr>
          <a:r>
            <a:rPr lang="en-US" sz="1600" kern="1200" dirty="0"/>
            <a:t>Considerations</a:t>
          </a:r>
        </a:p>
      </dsp:txBody>
      <dsp:txXfrm rot="-5400000">
        <a:off x="4098227" y="145566"/>
        <a:ext cx="7242752" cy="794555"/>
      </dsp:txXfrm>
    </dsp:sp>
    <dsp:sp modelId="{43866B9A-5927-4529-ACA8-C054BF6AB576}">
      <dsp:nvSpPr>
        <dsp:cNvPr id="0" name=""/>
        <dsp:cNvSpPr/>
      </dsp:nvSpPr>
      <dsp:spPr>
        <a:xfrm>
          <a:off x="0" y="768"/>
          <a:ext cx="4098226" cy="1084152"/>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Introduction</a:t>
          </a:r>
        </a:p>
      </dsp:txBody>
      <dsp:txXfrm>
        <a:off x="52924" y="53692"/>
        <a:ext cx="3992378" cy="978304"/>
      </dsp:txXfrm>
    </dsp:sp>
    <dsp:sp modelId="{33FE9E40-7BC8-44AE-8D5D-F63FFAC904BC}">
      <dsp:nvSpPr>
        <dsp:cNvPr id="0" name=""/>
        <dsp:cNvSpPr/>
      </dsp:nvSpPr>
      <dsp:spPr>
        <a:xfrm rot="5400000">
          <a:off x="6860790" y="-1386086"/>
          <a:ext cx="1760607" cy="7285735"/>
        </a:xfrm>
        <a:prstGeom prst="round2SameRect">
          <a:avLst/>
        </a:prstGeom>
        <a:solidFill>
          <a:schemeClr val="tx2">
            <a:lumMod val="20000"/>
            <a:lumOff val="80000"/>
            <a:alpha val="90000"/>
          </a:schemeClr>
        </a:solidFill>
        <a:ln w="6350" cap="flat" cmpd="sng" algn="ctr">
          <a:solidFill>
            <a:schemeClr val="accent2">
              <a:tint val="40000"/>
              <a:alpha val="90000"/>
              <a:hueOff val="-3725912"/>
              <a:satOff val="48469"/>
              <a:lumOff val="543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Standard error</a:t>
          </a:r>
        </a:p>
        <a:p>
          <a:pPr marL="171450" lvl="1" indent="-171450" algn="l" defTabSz="711200">
            <a:lnSpc>
              <a:spcPct val="90000"/>
            </a:lnSpc>
            <a:spcBef>
              <a:spcPct val="0"/>
            </a:spcBef>
            <a:spcAft>
              <a:spcPct val="15000"/>
            </a:spcAft>
            <a:buChar char="•"/>
          </a:pPr>
          <a:r>
            <a:rPr lang="en-US" sz="1600" kern="1200" dirty="0"/>
            <a:t>Confidence interval</a:t>
          </a:r>
        </a:p>
        <a:p>
          <a:pPr marL="171450" lvl="1" indent="-171450" algn="l" defTabSz="711200">
            <a:lnSpc>
              <a:spcPct val="90000"/>
            </a:lnSpc>
            <a:spcBef>
              <a:spcPct val="0"/>
            </a:spcBef>
            <a:spcAft>
              <a:spcPct val="15000"/>
            </a:spcAft>
            <a:buChar char="•"/>
          </a:pPr>
          <a:r>
            <a:rPr lang="en-US" sz="1600" kern="1200" dirty="0"/>
            <a:t>Power Analysis</a:t>
          </a:r>
        </a:p>
        <a:p>
          <a:pPr marL="171450" lvl="1" indent="-171450" algn="l" defTabSz="711200">
            <a:lnSpc>
              <a:spcPct val="90000"/>
            </a:lnSpc>
            <a:spcBef>
              <a:spcPct val="0"/>
            </a:spcBef>
            <a:spcAft>
              <a:spcPct val="15000"/>
            </a:spcAft>
            <a:buChar char="•"/>
          </a:pPr>
          <a:r>
            <a:rPr lang="en-US" sz="1600" kern="1200" dirty="0"/>
            <a:t>Prediction Error</a:t>
          </a:r>
        </a:p>
        <a:p>
          <a:pPr marL="171450" lvl="1" indent="-171450" algn="l" defTabSz="711200">
            <a:lnSpc>
              <a:spcPct val="90000"/>
            </a:lnSpc>
            <a:spcBef>
              <a:spcPct val="0"/>
            </a:spcBef>
            <a:spcAft>
              <a:spcPct val="15000"/>
            </a:spcAft>
            <a:buChar char="•"/>
          </a:pPr>
          <a:r>
            <a:rPr lang="en-US" sz="1600" kern="1200" dirty="0"/>
            <a:t>Distance/area/time</a:t>
          </a:r>
        </a:p>
        <a:p>
          <a:pPr marL="171450" lvl="1" indent="-171450" algn="l" defTabSz="711200">
            <a:lnSpc>
              <a:spcPct val="90000"/>
            </a:lnSpc>
            <a:spcBef>
              <a:spcPct val="0"/>
            </a:spcBef>
            <a:spcAft>
              <a:spcPct val="15000"/>
            </a:spcAft>
            <a:buChar char="•"/>
          </a:pPr>
          <a:r>
            <a:rPr lang="en-US" sz="1600" kern="1200" dirty="0"/>
            <a:t>Rules of Thumb</a:t>
          </a:r>
        </a:p>
        <a:p>
          <a:pPr marL="171450" lvl="1" indent="-171450" algn="l" defTabSz="711200">
            <a:lnSpc>
              <a:spcPct val="90000"/>
            </a:lnSpc>
            <a:spcBef>
              <a:spcPct val="0"/>
            </a:spcBef>
            <a:spcAft>
              <a:spcPct val="15000"/>
            </a:spcAft>
            <a:buChar char="•"/>
          </a:pPr>
          <a:r>
            <a:rPr lang="en-US" sz="1600" kern="1200" dirty="0"/>
            <a:t>NSSH 627.8</a:t>
          </a:r>
          <a:endParaRPr lang="en-US" sz="1600" kern="1200"/>
        </a:p>
      </dsp:txBody>
      <dsp:txXfrm rot="-5400000">
        <a:off x="4098226" y="1462424"/>
        <a:ext cx="7199789" cy="1588715"/>
      </dsp:txXfrm>
    </dsp:sp>
    <dsp:sp modelId="{D4FCEFC2-F48B-45AC-A12B-A61EDC66D226}">
      <dsp:nvSpPr>
        <dsp:cNvPr id="0" name=""/>
        <dsp:cNvSpPr/>
      </dsp:nvSpPr>
      <dsp:spPr>
        <a:xfrm>
          <a:off x="0" y="1263920"/>
          <a:ext cx="4098226" cy="1959985"/>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Sample size</a:t>
          </a:r>
        </a:p>
      </dsp:txBody>
      <dsp:txXfrm>
        <a:off x="95679" y="1359599"/>
        <a:ext cx="3906868" cy="1768627"/>
      </dsp:txXfrm>
    </dsp:sp>
    <dsp:sp modelId="{B8AE98D0-DFBB-4DDD-A0F0-B48F819B9D12}">
      <dsp:nvSpPr>
        <dsp:cNvPr id="0" name=""/>
        <dsp:cNvSpPr/>
      </dsp:nvSpPr>
      <dsp:spPr>
        <a:xfrm rot="5400000">
          <a:off x="7202952" y="256950"/>
          <a:ext cx="1076282" cy="7285735"/>
        </a:xfrm>
        <a:prstGeom prst="round2SameRect">
          <a:avLst/>
        </a:prstGeom>
        <a:solidFill>
          <a:schemeClr val="tx2">
            <a:lumMod val="20000"/>
            <a:lumOff val="80000"/>
            <a:alpha val="90000"/>
          </a:schemeClr>
        </a:solidFill>
        <a:ln w="6350" cap="flat" cmpd="sng" algn="ctr">
          <a:solidFill>
            <a:schemeClr val="accent2">
              <a:tint val="40000"/>
              <a:alpha val="90000"/>
              <a:hueOff val="-7451823"/>
              <a:satOff val="96937"/>
              <a:lumOff val="1087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Purposive</a:t>
          </a:r>
        </a:p>
        <a:p>
          <a:pPr marL="171450" lvl="1" indent="-171450" algn="l" defTabSz="711200">
            <a:lnSpc>
              <a:spcPct val="90000"/>
            </a:lnSpc>
            <a:spcBef>
              <a:spcPct val="0"/>
            </a:spcBef>
            <a:spcAft>
              <a:spcPct val="15000"/>
            </a:spcAft>
            <a:buChar char="•"/>
          </a:pPr>
          <a:r>
            <a:rPr lang="en-US" sz="1600" kern="1200" dirty="0"/>
            <a:t>Probability</a:t>
          </a:r>
        </a:p>
        <a:p>
          <a:pPr marL="342900" lvl="2" indent="-171450" algn="l" defTabSz="711200">
            <a:lnSpc>
              <a:spcPct val="90000"/>
            </a:lnSpc>
            <a:spcBef>
              <a:spcPct val="0"/>
            </a:spcBef>
            <a:spcAft>
              <a:spcPct val="15000"/>
            </a:spcAft>
            <a:buChar char="•"/>
          </a:pPr>
          <a:r>
            <a:rPr lang="en-US" sz="1600" kern="1200" dirty="0"/>
            <a:t>Weighting</a:t>
          </a:r>
        </a:p>
        <a:p>
          <a:pPr marL="171450" lvl="1" indent="-171450" algn="l" defTabSz="711200">
            <a:lnSpc>
              <a:spcPct val="90000"/>
            </a:lnSpc>
            <a:spcBef>
              <a:spcPct val="0"/>
            </a:spcBef>
            <a:spcAft>
              <a:spcPct val="15000"/>
            </a:spcAft>
            <a:buChar char="•"/>
          </a:pPr>
          <a:r>
            <a:rPr lang="en-US" sz="1600" kern="1200" dirty="0"/>
            <a:t>Geometric</a:t>
          </a:r>
        </a:p>
      </dsp:txBody>
      <dsp:txXfrm rot="-5400000">
        <a:off x="4098226" y="3414216"/>
        <a:ext cx="7233195" cy="971202"/>
      </dsp:txXfrm>
    </dsp:sp>
    <dsp:sp modelId="{970F773A-05EC-4671-B2EE-21386172825B}">
      <dsp:nvSpPr>
        <dsp:cNvPr id="0" name=""/>
        <dsp:cNvSpPr/>
      </dsp:nvSpPr>
      <dsp:spPr>
        <a:xfrm>
          <a:off x="0" y="3291904"/>
          <a:ext cx="4098226" cy="1215827"/>
        </a:xfrm>
        <a:prstGeom prst="roundRect">
          <a:avLst/>
        </a:prstGeom>
        <a:solidFill>
          <a:schemeClr val="accent1"/>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64770" rIns="12954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Sampling Designs</a:t>
          </a:r>
        </a:p>
      </dsp:txBody>
      <dsp:txXfrm>
        <a:off x="59352" y="3351256"/>
        <a:ext cx="3979522" cy="10971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BB5E93-6FEE-4776-9931-41C126B07C18}">
      <dsp:nvSpPr>
        <dsp:cNvPr id="0" name=""/>
        <dsp:cNvSpPr/>
      </dsp:nvSpPr>
      <dsp:spPr>
        <a:xfrm>
          <a:off x="0" y="280819"/>
          <a:ext cx="11383962" cy="302400"/>
        </a:xfrm>
        <a:prstGeom prst="rect">
          <a:avLst/>
        </a:prstGeom>
        <a:solidFill>
          <a:schemeClr val="tx2">
            <a:lumMod val="20000"/>
            <a:lumOff val="80000"/>
            <a:alpha val="9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44B0898-CD63-48A4-B12C-2B159FD80199}">
      <dsp:nvSpPr>
        <dsp:cNvPr id="0" name=""/>
        <dsp:cNvSpPr/>
      </dsp:nvSpPr>
      <dsp:spPr>
        <a:xfrm>
          <a:off x="569198" y="103699"/>
          <a:ext cx="10210548"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622300">
            <a:lnSpc>
              <a:spcPct val="90000"/>
            </a:lnSpc>
            <a:spcBef>
              <a:spcPct val="0"/>
            </a:spcBef>
            <a:spcAft>
              <a:spcPct val="35000"/>
            </a:spcAft>
            <a:buNone/>
          </a:pPr>
          <a:r>
            <a:rPr lang="en-US" sz="1400" kern="1200" dirty="0"/>
            <a:t>Population = the thing we’re interested in</a:t>
          </a:r>
        </a:p>
      </dsp:txBody>
      <dsp:txXfrm>
        <a:off x="586491" y="120992"/>
        <a:ext cx="10175962" cy="319654"/>
      </dsp:txXfrm>
    </dsp:sp>
    <dsp:sp modelId="{026BBC8F-C884-408D-B79A-F825E5D7EC1F}">
      <dsp:nvSpPr>
        <dsp:cNvPr id="0" name=""/>
        <dsp:cNvSpPr/>
      </dsp:nvSpPr>
      <dsp:spPr>
        <a:xfrm>
          <a:off x="0" y="825139"/>
          <a:ext cx="11383962" cy="14742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49936" rIns="883522"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Inclusion probability = chance of inclusion in sample</a:t>
          </a:r>
        </a:p>
        <a:p>
          <a:pPr marL="114300" lvl="1" indent="-114300" algn="l" defTabSz="622300">
            <a:lnSpc>
              <a:spcPct val="90000"/>
            </a:lnSpc>
            <a:spcBef>
              <a:spcPct val="0"/>
            </a:spcBef>
            <a:spcAft>
              <a:spcPct val="15000"/>
            </a:spcAft>
            <a:buChar char="•"/>
          </a:pPr>
          <a:r>
            <a:rPr lang="en-US" sz="1400" kern="1200"/>
            <a:t>Support = area/volume/thickness observed</a:t>
          </a:r>
        </a:p>
        <a:p>
          <a:pPr marL="114300" lvl="1" indent="-114300" algn="l" defTabSz="622300">
            <a:lnSpc>
              <a:spcPct val="90000"/>
            </a:lnSpc>
            <a:spcBef>
              <a:spcPct val="0"/>
            </a:spcBef>
            <a:spcAft>
              <a:spcPct val="15000"/>
            </a:spcAft>
            <a:buChar char="•"/>
          </a:pPr>
          <a:r>
            <a:rPr lang="en-US" sz="1400" kern="1200" dirty="0"/>
            <a:t>Geo-reference = where we observe</a:t>
          </a:r>
        </a:p>
        <a:p>
          <a:pPr marL="114300" lvl="1" indent="-114300" algn="l" defTabSz="622300">
            <a:lnSpc>
              <a:spcPct val="90000"/>
            </a:lnSpc>
            <a:spcBef>
              <a:spcPct val="0"/>
            </a:spcBef>
            <a:spcAft>
              <a:spcPct val="15000"/>
            </a:spcAft>
            <a:buChar char="•"/>
          </a:pPr>
          <a:r>
            <a:rPr lang="en-US" sz="1400" kern="1200" dirty="0"/>
            <a:t>Bulking = mixing multiple samples over a given area (e.g. horizons, satellite </a:t>
          </a:r>
          <a:r>
            <a:rPr lang="en-US" sz="1400" kern="1200" dirty="0" err="1"/>
            <a:t>pedons</a:t>
          </a:r>
          <a:r>
            <a:rPr lang="en-US" sz="1400" kern="1200" dirty="0"/>
            <a:t>)</a:t>
          </a:r>
        </a:p>
        <a:p>
          <a:pPr marL="114300" lvl="1" indent="-114300" algn="l" defTabSz="622300">
            <a:lnSpc>
              <a:spcPct val="90000"/>
            </a:lnSpc>
            <a:spcBef>
              <a:spcPct val="0"/>
            </a:spcBef>
            <a:spcAft>
              <a:spcPct val="15000"/>
            </a:spcAft>
            <a:buChar char="•"/>
          </a:pPr>
          <a:r>
            <a:rPr lang="en-US" sz="1400" kern="1200"/>
            <a:t>Blocking = averaging multiple samples over a given area (e.g. plots, transects, clusters)</a:t>
          </a:r>
        </a:p>
      </dsp:txBody>
      <dsp:txXfrm>
        <a:off x="0" y="825139"/>
        <a:ext cx="11383962" cy="1474200"/>
      </dsp:txXfrm>
    </dsp:sp>
    <dsp:sp modelId="{C438BE0E-5E7A-4CA1-A816-CD2D65649A0C}">
      <dsp:nvSpPr>
        <dsp:cNvPr id="0" name=""/>
        <dsp:cNvSpPr/>
      </dsp:nvSpPr>
      <dsp:spPr>
        <a:xfrm>
          <a:off x="569198" y="648019"/>
          <a:ext cx="10210548"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622300">
            <a:lnSpc>
              <a:spcPct val="90000"/>
            </a:lnSpc>
            <a:spcBef>
              <a:spcPct val="0"/>
            </a:spcBef>
            <a:spcAft>
              <a:spcPct val="35000"/>
            </a:spcAft>
            <a:buNone/>
          </a:pPr>
          <a:r>
            <a:rPr lang="en-US" sz="1400" kern="1200" dirty="0"/>
            <a:t>Sample = the thing we observe</a:t>
          </a:r>
        </a:p>
      </dsp:txBody>
      <dsp:txXfrm>
        <a:off x="586491" y="665312"/>
        <a:ext cx="10175962" cy="319654"/>
      </dsp:txXfrm>
    </dsp:sp>
    <dsp:sp modelId="{1C482BA7-F177-4CF0-BD6E-6B5F7105ED40}">
      <dsp:nvSpPr>
        <dsp:cNvPr id="0" name=""/>
        <dsp:cNvSpPr/>
      </dsp:nvSpPr>
      <dsp:spPr>
        <a:xfrm>
          <a:off x="0" y="2541259"/>
          <a:ext cx="11383962"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D2915D5-D012-4C16-A073-F750942D968D}">
      <dsp:nvSpPr>
        <dsp:cNvPr id="0" name=""/>
        <dsp:cNvSpPr/>
      </dsp:nvSpPr>
      <dsp:spPr>
        <a:xfrm>
          <a:off x="569198" y="2364140"/>
          <a:ext cx="10210548"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622300">
            <a:lnSpc>
              <a:spcPct val="90000"/>
            </a:lnSpc>
            <a:spcBef>
              <a:spcPct val="0"/>
            </a:spcBef>
            <a:spcAft>
              <a:spcPct val="35000"/>
            </a:spcAft>
            <a:buNone/>
          </a:pPr>
          <a:r>
            <a:rPr lang="en-US" sz="1400" kern="1200" dirty="0"/>
            <a:t>Strata = subsets/groups within the population</a:t>
          </a:r>
        </a:p>
      </dsp:txBody>
      <dsp:txXfrm>
        <a:off x="586491" y="2381433"/>
        <a:ext cx="10175962" cy="319654"/>
      </dsp:txXfrm>
    </dsp:sp>
    <dsp:sp modelId="{970E2B93-37CA-4239-8276-D30FEEB0A5C2}">
      <dsp:nvSpPr>
        <dsp:cNvPr id="0" name=""/>
        <dsp:cNvSpPr/>
      </dsp:nvSpPr>
      <dsp:spPr>
        <a:xfrm>
          <a:off x="0" y="3085579"/>
          <a:ext cx="11383962" cy="3024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00BF760-64A7-4D54-B3DB-D6B302E8C0A9}">
      <dsp:nvSpPr>
        <dsp:cNvPr id="0" name=""/>
        <dsp:cNvSpPr/>
      </dsp:nvSpPr>
      <dsp:spPr>
        <a:xfrm>
          <a:off x="569198" y="2908460"/>
          <a:ext cx="10210548"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622300">
            <a:lnSpc>
              <a:spcPct val="90000"/>
            </a:lnSpc>
            <a:spcBef>
              <a:spcPct val="0"/>
            </a:spcBef>
            <a:spcAft>
              <a:spcPct val="35000"/>
            </a:spcAft>
            <a:buNone/>
          </a:pPr>
          <a:r>
            <a:rPr lang="en-US" sz="1400" kern="1200" dirty="0"/>
            <a:t>Feature space = multidimensional space formed by the combination of variables (e.g. </a:t>
          </a:r>
          <a:r>
            <a:rPr lang="en-US" sz="1400" kern="1200" dirty="0" err="1"/>
            <a:t>clorpt</a:t>
          </a:r>
          <a:r>
            <a:rPr lang="en-US" sz="1400" kern="1200" dirty="0"/>
            <a:t>/</a:t>
          </a:r>
          <a:r>
            <a:rPr lang="en-US" sz="1400" kern="1200" dirty="0" err="1"/>
            <a:t>scorpan</a:t>
          </a:r>
          <a:r>
            <a:rPr lang="en-US" sz="1400" kern="1200" dirty="0"/>
            <a:t> ) </a:t>
          </a:r>
        </a:p>
      </dsp:txBody>
      <dsp:txXfrm>
        <a:off x="586491" y="2925753"/>
        <a:ext cx="10175962" cy="319654"/>
      </dsp:txXfrm>
    </dsp:sp>
    <dsp:sp modelId="{F4253A14-057E-4051-8486-E655E62BD00B}">
      <dsp:nvSpPr>
        <dsp:cNvPr id="0" name=""/>
        <dsp:cNvSpPr/>
      </dsp:nvSpPr>
      <dsp:spPr>
        <a:xfrm>
          <a:off x="0" y="3629900"/>
          <a:ext cx="11383962" cy="7749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49936" rIns="883522"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Bias = systematic error/difference from the population</a:t>
          </a:r>
        </a:p>
        <a:p>
          <a:pPr marL="114300" lvl="1" indent="-114300" algn="l" defTabSz="622300">
            <a:lnSpc>
              <a:spcPct val="90000"/>
            </a:lnSpc>
            <a:spcBef>
              <a:spcPct val="0"/>
            </a:spcBef>
            <a:spcAft>
              <a:spcPct val="15000"/>
            </a:spcAft>
            <a:buChar char="•"/>
          </a:pPr>
          <a:r>
            <a:rPr lang="en-US" sz="1400" kern="1200"/>
            <a:t>Variance = random error</a:t>
          </a:r>
        </a:p>
      </dsp:txBody>
      <dsp:txXfrm>
        <a:off x="0" y="3629900"/>
        <a:ext cx="11383962" cy="774900"/>
      </dsp:txXfrm>
    </dsp:sp>
    <dsp:sp modelId="{770395E1-C848-4F5E-90F5-29222B4B8B02}">
      <dsp:nvSpPr>
        <dsp:cNvPr id="0" name=""/>
        <dsp:cNvSpPr/>
      </dsp:nvSpPr>
      <dsp:spPr>
        <a:xfrm>
          <a:off x="569198" y="3452780"/>
          <a:ext cx="10210548" cy="35424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622300">
            <a:lnSpc>
              <a:spcPct val="90000"/>
            </a:lnSpc>
            <a:spcBef>
              <a:spcPct val="0"/>
            </a:spcBef>
            <a:spcAft>
              <a:spcPct val="35000"/>
            </a:spcAft>
            <a:buNone/>
          </a:pPr>
          <a:r>
            <a:rPr lang="en-US" sz="1400" kern="1200" dirty="0"/>
            <a:t>Inference space = what we predict</a:t>
          </a:r>
        </a:p>
      </dsp:txBody>
      <dsp:txXfrm>
        <a:off x="586491" y="3470073"/>
        <a:ext cx="10175962" cy="3196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9B7A6-2768-4304-B75F-5E54F7F5BC35}">
      <dsp:nvSpPr>
        <dsp:cNvPr id="0" name=""/>
        <dsp:cNvSpPr/>
      </dsp:nvSpPr>
      <dsp:spPr>
        <a:xfrm>
          <a:off x="0" y="160849"/>
          <a:ext cx="11383962" cy="1197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08280" rIns="8835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Field note</a:t>
          </a:r>
        </a:p>
        <a:p>
          <a:pPr marL="171450" lvl="1" indent="-171450" algn="l" defTabSz="800100">
            <a:lnSpc>
              <a:spcPct val="90000"/>
            </a:lnSpc>
            <a:spcBef>
              <a:spcPct val="0"/>
            </a:spcBef>
            <a:spcAft>
              <a:spcPct val="15000"/>
            </a:spcAft>
            <a:buChar char="•"/>
          </a:pPr>
          <a:r>
            <a:rPr lang="en-US" sz="1800" kern="1200" dirty="0"/>
            <a:t>Full description</a:t>
          </a:r>
        </a:p>
        <a:p>
          <a:pPr marL="171450" lvl="1" indent="-171450" algn="l" defTabSz="800100">
            <a:lnSpc>
              <a:spcPct val="90000"/>
            </a:lnSpc>
            <a:spcBef>
              <a:spcPct val="0"/>
            </a:spcBef>
            <a:spcAft>
              <a:spcPct val="15000"/>
            </a:spcAft>
            <a:buChar char="•"/>
          </a:pPr>
          <a:r>
            <a:rPr lang="en-US" sz="1800" kern="1200" dirty="0"/>
            <a:t>Lab characterization</a:t>
          </a:r>
        </a:p>
      </dsp:txBody>
      <dsp:txXfrm>
        <a:off x="0" y="160849"/>
        <a:ext cx="11383962" cy="1197000"/>
      </dsp:txXfrm>
    </dsp:sp>
    <dsp:sp modelId="{74AD9199-EDB4-4B72-B142-C2733EB250DC}">
      <dsp:nvSpPr>
        <dsp:cNvPr id="0" name=""/>
        <dsp:cNvSpPr/>
      </dsp:nvSpPr>
      <dsp:spPr>
        <a:xfrm>
          <a:off x="569198" y="13249"/>
          <a:ext cx="7968773" cy="295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800100">
            <a:lnSpc>
              <a:spcPct val="90000"/>
            </a:lnSpc>
            <a:spcBef>
              <a:spcPct val="0"/>
            </a:spcBef>
            <a:spcAft>
              <a:spcPct val="35000"/>
            </a:spcAft>
            <a:buNone/>
          </a:pPr>
          <a:r>
            <a:rPr lang="en-US" sz="1800" kern="1200" dirty="0"/>
            <a:t>What to sample</a:t>
          </a:r>
        </a:p>
      </dsp:txBody>
      <dsp:txXfrm>
        <a:off x="583608" y="27659"/>
        <a:ext cx="7939953" cy="266380"/>
      </dsp:txXfrm>
    </dsp:sp>
    <dsp:sp modelId="{36BB5FC5-00F6-4714-8E27-FFE364263A62}">
      <dsp:nvSpPr>
        <dsp:cNvPr id="0" name=""/>
        <dsp:cNvSpPr/>
      </dsp:nvSpPr>
      <dsp:spPr>
        <a:xfrm>
          <a:off x="0" y="1559449"/>
          <a:ext cx="11383962" cy="882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08280" rIns="8835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Biological soil properties</a:t>
          </a:r>
        </a:p>
        <a:p>
          <a:pPr marL="171450" lvl="1" indent="-171450" algn="l" defTabSz="800100">
            <a:lnSpc>
              <a:spcPct val="90000"/>
            </a:lnSpc>
            <a:spcBef>
              <a:spcPct val="0"/>
            </a:spcBef>
            <a:spcAft>
              <a:spcPct val="15000"/>
            </a:spcAft>
            <a:buChar char="•"/>
          </a:pPr>
          <a:r>
            <a:rPr lang="en-US" sz="1800" kern="1200" dirty="0"/>
            <a:t>Temperature, moisture, …</a:t>
          </a:r>
        </a:p>
      </dsp:txBody>
      <dsp:txXfrm>
        <a:off x="0" y="1559449"/>
        <a:ext cx="11383962" cy="882000"/>
      </dsp:txXfrm>
    </dsp:sp>
    <dsp:sp modelId="{6345AB8E-DC1B-429C-9209-E44660E3DDE9}">
      <dsp:nvSpPr>
        <dsp:cNvPr id="0" name=""/>
        <dsp:cNvSpPr/>
      </dsp:nvSpPr>
      <dsp:spPr>
        <a:xfrm>
          <a:off x="569198" y="1411849"/>
          <a:ext cx="7968773" cy="295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800100">
            <a:lnSpc>
              <a:spcPct val="90000"/>
            </a:lnSpc>
            <a:spcBef>
              <a:spcPct val="0"/>
            </a:spcBef>
            <a:spcAft>
              <a:spcPct val="35000"/>
            </a:spcAft>
            <a:buNone/>
          </a:pPr>
          <a:r>
            <a:rPr lang="en-US" sz="1800" kern="1200" dirty="0"/>
            <a:t>When to sample</a:t>
          </a:r>
        </a:p>
      </dsp:txBody>
      <dsp:txXfrm>
        <a:off x="583608" y="1426259"/>
        <a:ext cx="7939953" cy="266380"/>
      </dsp:txXfrm>
    </dsp:sp>
    <dsp:sp modelId="{5BB92344-D646-43FE-9743-EFC3BD66705B}">
      <dsp:nvSpPr>
        <dsp:cNvPr id="0" name=""/>
        <dsp:cNvSpPr/>
      </dsp:nvSpPr>
      <dsp:spPr>
        <a:xfrm>
          <a:off x="0" y="2643050"/>
          <a:ext cx="11383962" cy="5985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08280" rIns="8835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Access</a:t>
          </a:r>
        </a:p>
      </dsp:txBody>
      <dsp:txXfrm>
        <a:off x="0" y="2643050"/>
        <a:ext cx="11383962" cy="598500"/>
      </dsp:txXfrm>
    </dsp:sp>
    <dsp:sp modelId="{56D09127-FA1E-4825-932D-C059E7301691}">
      <dsp:nvSpPr>
        <dsp:cNvPr id="0" name=""/>
        <dsp:cNvSpPr/>
      </dsp:nvSpPr>
      <dsp:spPr>
        <a:xfrm>
          <a:off x="569198" y="2495450"/>
          <a:ext cx="7968773" cy="295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800100">
            <a:lnSpc>
              <a:spcPct val="90000"/>
            </a:lnSpc>
            <a:spcBef>
              <a:spcPct val="0"/>
            </a:spcBef>
            <a:spcAft>
              <a:spcPct val="35000"/>
            </a:spcAft>
            <a:buNone/>
          </a:pPr>
          <a:r>
            <a:rPr lang="en-US" sz="1800" kern="1200" dirty="0"/>
            <a:t>Where to sample</a:t>
          </a:r>
        </a:p>
      </dsp:txBody>
      <dsp:txXfrm>
        <a:off x="583608" y="2509860"/>
        <a:ext cx="7939953" cy="266380"/>
      </dsp:txXfrm>
    </dsp:sp>
    <dsp:sp modelId="{054987D0-E637-4F0D-A3CA-033771B084EE}">
      <dsp:nvSpPr>
        <dsp:cNvPr id="0" name=""/>
        <dsp:cNvSpPr/>
      </dsp:nvSpPr>
      <dsp:spPr>
        <a:xfrm>
          <a:off x="0" y="3443150"/>
          <a:ext cx="11383962" cy="5985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83522" tIns="208280" rIns="883522"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Strata weights (proportional vs variance)</a:t>
          </a:r>
        </a:p>
      </dsp:txBody>
      <dsp:txXfrm>
        <a:off x="0" y="3443150"/>
        <a:ext cx="11383962" cy="598500"/>
      </dsp:txXfrm>
    </dsp:sp>
    <dsp:sp modelId="{55662517-B788-4EF2-9800-DD44B7E1FFFC}">
      <dsp:nvSpPr>
        <dsp:cNvPr id="0" name=""/>
        <dsp:cNvSpPr/>
      </dsp:nvSpPr>
      <dsp:spPr>
        <a:xfrm>
          <a:off x="569198" y="3295550"/>
          <a:ext cx="7968773" cy="295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800100">
            <a:lnSpc>
              <a:spcPct val="90000"/>
            </a:lnSpc>
            <a:spcBef>
              <a:spcPct val="0"/>
            </a:spcBef>
            <a:spcAft>
              <a:spcPct val="35000"/>
            </a:spcAft>
            <a:buNone/>
          </a:pPr>
          <a:r>
            <a:rPr lang="en-US" sz="1800" kern="1200" dirty="0"/>
            <a:t>How to sample</a:t>
          </a:r>
        </a:p>
      </dsp:txBody>
      <dsp:txXfrm>
        <a:off x="583608" y="3309960"/>
        <a:ext cx="7939953" cy="266380"/>
      </dsp:txXfrm>
    </dsp:sp>
    <dsp:sp modelId="{5F228638-5601-4A89-90AA-291144D97978}">
      <dsp:nvSpPr>
        <dsp:cNvPr id="0" name=""/>
        <dsp:cNvSpPr/>
      </dsp:nvSpPr>
      <dsp:spPr>
        <a:xfrm>
          <a:off x="0" y="4243250"/>
          <a:ext cx="11383962" cy="252000"/>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B1AA55F0-75CC-4BF7-AFCF-C4BD01C299FF}">
      <dsp:nvSpPr>
        <dsp:cNvPr id="0" name=""/>
        <dsp:cNvSpPr/>
      </dsp:nvSpPr>
      <dsp:spPr>
        <a:xfrm>
          <a:off x="569198" y="4095650"/>
          <a:ext cx="7968773" cy="29520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1201" tIns="0" rIns="301201" bIns="0" numCol="1" spcCol="1270" anchor="ctr" anchorCtr="0">
          <a:noAutofit/>
        </a:bodyPr>
        <a:lstStyle/>
        <a:p>
          <a:pPr marL="0" lvl="0" indent="0" algn="l" defTabSz="800100">
            <a:lnSpc>
              <a:spcPct val="90000"/>
            </a:lnSpc>
            <a:spcBef>
              <a:spcPct val="0"/>
            </a:spcBef>
            <a:spcAft>
              <a:spcPct val="35000"/>
            </a:spcAft>
            <a:buNone/>
          </a:pPr>
          <a:r>
            <a:rPr lang="en-US" sz="1800" kern="1200" dirty="0"/>
            <a:t>Time/money</a:t>
          </a:r>
        </a:p>
      </dsp:txBody>
      <dsp:txXfrm>
        <a:off x="583608" y="4110060"/>
        <a:ext cx="7939953" cy="2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A197A-68FB-4F3A-A842-72EBBB02C58D}">
      <dsp:nvSpPr>
        <dsp:cNvPr id="0" name=""/>
        <dsp:cNvSpPr/>
      </dsp:nvSpPr>
      <dsp:spPr>
        <a:xfrm>
          <a:off x="0" y="550"/>
          <a:ext cx="11383962"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F8F45D4-1068-4DD1-A8E6-6C25070339B7}">
      <dsp:nvSpPr>
        <dsp:cNvPr id="0" name=""/>
        <dsp:cNvSpPr/>
      </dsp:nvSpPr>
      <dsp:spPr>
        <a:xfrm>
          <a:off x="0" y="550"/>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Standard error</a:t>
          </a:r>
        </a:p>
      </dsp:txBody>
      <dsp:txXfrm>
        <a:off x="0" y="550"/>
        <a:ext cx="11383962" cy="643914"/>
      </dsp:txXfrm>
    </dsp:sp>
    <dsp:sp modelId="{D0A3E3CC-107C-4F60-88ED-FC5D72C80428}">
      <dsp:nvSpPr>
        <dsp:cNvPr id="0" name=""/>
        <dsp:cNvSpPr/>
      </dsp:nvSpPr>
      <dsp:spPr>
        <a:xfrm>
          <a:off x="0" y="644464"/>
          <a:ext cx="11383962" cy="0"/>
        </a:xfrm>
        <a:prstGeom prst="line">
          <a:avLst/>
        </a:prstGeom>
        <a:gradFill rotWithShape="0">
          <a:gsLst>
            <a:gs pos="0">
              <a:schemeClr val="accent2">
                <a:hueOff val="-1261989"/>
                <a:satOff val="4766"/>
                <a:lumOff val="9052"/>
                <a:alphaOff val="0"/>
                <a:satMod val="103000"/>
                <a:lumMod val="102000"/>
                <a:tint val="94000"/>
              </a:schemeClr>
            </a:gs>
            <a:gs pos="50000">
              <a:schemeClr val="accent2">
                <a:hueOff val="-1261989"/>
                <a:satOff val="4766"/>
                <a:lumOff val="9052"/>
                <a:alphaOff val="0"/>
                <a:satMod val="110000"/>
                <a:lumMod val="100000"/>
                <a:shade val="100000"/>
              </a:schemeClr>
            </a:gs>
            <a:gs pos="100000">
              <a:schemeClr val="accent2">
                <a:hueOff val="-1261989"/>
                <a:satOff val="4766"/>
                <a:lumOff val="9052"/>
                <a:alphaOff val="0"/>
                <a:lumMod val="99000"/>
                <a:satMod val="120000"/>
                <a:shade val="78000"/>
              </a:schemeClr>
            </a:gs>
          </a:gsLst>
          <a:lin ang="5400000" scaled="0"/>
        </a:gradFill>
        <a:ln w="6350" cap="flat" cmpd="sng" algn="ctr">
          <a:solidFill>
            <a:schemeClr val="accent2">
              <a:hueOff val="-1261989"/>
              <a:satOff val="4766"/>
              <a:lumOff val="905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666959B-AB5E-4E8A-B117-AC26BCD64918}">
      <dsp:nvSpPr>
        <dsp:cNvPr id="0" name=""/>
        <dsp:cNvSpPr/>
      </dsp:nvSpPr>
      <dsp:spPr>
        <a:xfrm>
          <a:off x="0" y="644464"/>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Confidence interval (type I error)</a:t>
          </a:r>
        </a:p>
      </dsp:txBody>
      <dsp:txXfrm>
        <a:off x="0" y="644464"/>
        <a:ext cx="11383962" cy="643914"/>
      </dsp:txXfrm>
    </dsp:sp>
    <dsp:sp modelId="{33B66D40-3F7D-4CB0-9E2D-721188BEAF56}">
      <dsp:nvSpPr>
        <dsp:cNvPr id="0" name=""/>
        <dsp:cNvSpPr/>
      </dsp:nvSpPr>
      <dsp:spPr>
        <a:xfrm>
          <a:off x="0" y="1288378"/>
          <a:ext cx="11383962" cy="0"/>
        </a:xfrm>
        <a:prstGeom prst="line">
          <a:avLst/>
        </a:prstGeom>
        <a:gradFill rotWithShape="0">
          <a:gsLst>
            <a:gs pos="0">
              <a:schemeClr val="accent2">
                <a:hueOff val="-2523978"/>
                <a:satOff val="9532"/>
                <a:lumOff val="18104"/>
                <a:alphaOff val="0"/>
                <a:satMod val="103000"/>
                <a:lumMod val="102000"/>
                <a:tint val="94000"/>
              </a:schemeClr>
            </a:gs>
            <a:gs pos="50000">
              <a:schemeClr val="accent2">
                <a:hueOff val="-2523978"/>
                <a:satOff val="9532"/>
                <a:lumOff val="18104"/>
                <a:alphaOff val="0"/>
                <a:satMod val="110000"/>
                <a:lumMod val="100000"/>
                <a:shade val="100000"/>
              </a:schemeClr>
            </a:gs>
            <a:gs pos="100000">
              <a:schemeClr val="accent2">
                <a:hueOff val="-2523978"/>
                <a:satOff val="9532"/>
                <a:lumOff val="18104"/>
                <a:alphaOff val="0"/>
                <a:lumMod val="99000"/>
                <a:satMod val="120000"/>
                <a:shade val="78000"/>
              </a:schemeClr>
            </a:gs>
          </a:gsLst>
          <a:lin ang="5400000" scaled="0"/>
        </a:gradFill>
        <a:ln w="6350" cap="flat" cmpd="sng" algn="ctr">
          <a:solidFill>
            <a:schemeClr val="accent2">
              <a:hueOff val="-2523978"/>
              <a:satOff val="9532"/>
              <a:lumOff val="18104"/>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392975-E4A3-4796-B46F-73F02252E6EB}">
      <dsp:nvSpPr>
        <dsp:cNvPr id="0" name=""/>
        <dsp:cNvSpPr/>
      </dsp:nvSpPr>
      <dsp:spPr>
        <a:xfrm>
          <a:off x="0" y="1288378"/>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Power (type II error)</a:t>
          </a:r>
        </a:p>
      </dsp:txBody>
      <dsp:txXfrm>
        <a:off x="0" y="1288378"/>
        <a:ext cx="11383962" cy="643914"/>
      </dsp:txXfrm>
    </dsp:sp>
    <dsp:sp modelId="{21A48153-840D-477E-B5CD-5FE682EBC7C1}">
      <dsp:nvSpPr>
        <dsp:cNvPr id="0" name=""/>
        <dsp:cNvSpPr/>
      </dsp:nvSpPr>
      <dsp:spPr>
        <a:xfrm>
          <a:off x="0" y="1932292"/>
          <a:ext cx="11383962" cy="0"/>
        </a:xfrm>
        <a:prstGeom prst="line">
          <a:avLst/>
        </a:prstGeom>
        <a:gradFill rotWithShape="0">
          <a:gsLst>
            <a:gs pos="0">
              <a:schemeClr val="accent2">
                <a:hueOff val="-3785966"/>
                <a:satOff val="14298"/>
                <a:lumOff val="27156"/>
                <a:alphaOff val="0"/>
                <a:satMod val="103000"/>
                <a:lumMod val="102000"/>
                <a:tint val="94000"/>
              </a:schemeClr>
            </a:gs>
            <a:gs pos="50000">
              <a:schemeClr val="accent2">
                <a:hueOff val="-3785966"/>
                <a:satOff val="14298"/>
                <a:lumOff val="27156"/>
                <a:alphaOff val="0"/>
                <a:satMod val="110000"/>
                <a:lumMod val="100000"/>
                <a:shade val="100000"/>
              </a:schemeClr>
            </a:gs>
            <a:gs pos="100000">
              <a:schemeClr val="accent2">
                <a:hueOff val="-3785966"/>
                <a:satOff val="14298"/>
                <a:lumOff val="27156"/>
                <a:alphaOff val="0"/>
                <a:lumMod val="99000"/>
                <a:satMod val="120000"/>
                <a:shade val="78000"/>
              </a:schemeClr>
            </a:gs>
          </a:gsLst>
          <a:lin ang="5400000" scaled="0"/>
        </a:gradFill>
        <a:ln w="6350" cap="flat" cmpd="sng" algn="ctr">
          <a:solidFill>
            <a:schemeClr val="accent2">
              <a:hueOff val="-3785966"/>
              <a:satOff val="14298"/>
              <a:lumOff val="27156"/>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589ABC0-6A7C-4617-9049-8434A32A264D}">
      <dsp:nvSpPr>
        <dsp:cNvPr id="0" name=""/>
        <dsp:cNvSpPr/>
      </dsp:nvSpPr>
      <dsp:spPr>
        <a:xfrm>
          <a:off x="0" y="1932292"/>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Prediction error</a:t>
          </a:r>
        </a:p>
      </dsp:txBody>
      <dsp:txXfrm>
        <a:off x="0" y="1932292"/>
        <a:ext cx="11383962" cy="643914"/>
      </dsp:txXfrm>
    </dsp:sp>
    <dsp:sp modelId="{86942B59-54DC-4D52-82CC-35560249901D}">
      <dsp:nvSpPr>
        <dsp:cNvPr id="0" name=""/>
        <dsp:cNvSpPr/>
      </dsp:nvSpPr>
      <dsp:spPr>
        <a:xfrm>
          <a:off x="0" y="2576207"/>
          <a:ext cx="11383962" cy="0"/>
        </a:xfrm>
        <a:prstGeom prst="line">
          <a:avLst/>
        </a:prstGeom>
        <a:gradFill rotWithShape="0">
          <a:gsLst>
            <a:gs pos="0">
              <a:schemeClr val="accent2">
                <a:hueOff val="-5047955"/>
                <a:satOff val="19064"/>
                <a:lumOff val="36208"/>
                <a:alphaOff val="0"/>
                <a:satMod val="103000"/>
                <a:lumMod val="102000"/>
                <a:tint val="94000"/>
              </a:schemeClr>
            </a:gs>
            <a:gs pos="50000">
              <a:schemeClr val="accent2">
                <a:hueOff val="-5047955"/>
                <a:satOff val="19064"/>
                <a:lumOff val="36208"/>
                <a:alphaOff val="0"/>
                <a:satMod val="110000"/>
                <a:lumMod val="100000"/>
                <a:shade val="100000"/>
              </a:schemeClr>
            </a:gs>
            <a:gs pos="100000">
              <a:schemeClr val="accent2">
                <a:hueOff val="-5047955"/>
                <a:satOff val="19064"/>
                <a:lumOff val="36208"/>
                <a:alphaOff val="0"/>
                <a:lumMod val="99000"/>
                <a:satMod val="120000"/>
                <a:shade val="78000"/>
              </a:schemeClr>
            </a:gs>
          </a:gsLst>
          <a:lin ang="5400000" scaled="0"/>
        </a:gradFill>
        <a:ln w="6350" cap="flat" cmpd="sng" algn="ctr">
          <a:solidFill>
            <a:schemeClr val="accent2">
              <a:hueOff val="-5047955"/>
              <a:satOff val="19064"/>
              <a:lumOff val="36208"/>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95BD26A-DFCD-466F-9F8F-BC8EDCCBD0E9}">
      <dsp:nvSpPr>
        <dsp:cNvPr id="0" name=""/>
        <dsp:cNvSpPr/>
      </dsp:nvSpPr>
      <dsp:spPr>
        <a:xfrm>
          <a:off x="0" y="2576207"/>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Distance/time</a:t>
          </a:r>
        </a:p>
      </dsp:txBody>
      <dsp:txXfrm>
        <a:off x="0" y="2576207"/>
        <a:ext cx="11383962" cy="643914"/>
      </dsp:txXfrm>
    </dsp:sp>
    <dsp:sp modelId="{35BA5959-9508-4B36-BF54-DE5187110448}">
      <dsp:nvSpPr>
        <dsp:cNvPr id="0" name=""/>
        <dsp:cNvSpPr/>
      </dsp:nvSpPr>
      <dsp:spPr>
        <a:xfrm>
          <a:off x="0" y="3220121"/>
          <a:ext cx="11383962" cy="0"/>
        </a:xfrm>
        <a:prstGeom prst="line">
          <a:avLst/>
        </a:prstGeom>
        <a:gradFill rotWithShape="0">
          <a:gsLst>
            <a:gs pos="0">
              <a:schemeClr val="accent2">
                <a:hueOff val="-6309944"/>
                <a:satOff val="23830"/>
                <a:lumOff val="45260"/>
                <a:alphaOff val="0"/>
                <a:satMod val="103000"/>
                <a:lumMod val="102000"/>
                <a:tint val="94000"/>
              </a:schemeClr>
            </a:gs>
            <a:gs pos="50000">
              <a:schemeClr val="accent2">
                <a:hueOff val="-6309944"/>
                <a:satOff val="23830"/>
                <a:lumOff val="45260"/>
                <a:alphaOff val="0"/>
                <a:satMod val="110000"/>
                <a:lumMod val="100000"/>
                <a:shade val="100000"/>
              </a:schemeClr>
            </a:gs>
            <a:gs pos="100000">
              <a:schemeClr val="accent2">
                <a:hueOff val="-6309944"/>
                <a:satOff val="23830"/>
                <a:lumOff val="45260"/>
                <a:alphaOff val="0"/>
                <a:lumMod val="99000"/>
                <a:satMod val="120000"/>
                <a:shade val="78000"/>
              </a:schemeClr>
            </a:gs>
          </a:gsLst>
          <a:lin ang="5400000" scaled="0"/>
        </a:gradFill>
        <a:ln w="6350" cap="flat" cmpd="sng" algn="ctr">
          <a:solidFill>
            <a:schemeClr val="accent2">
              <a:hueOff val="-6309944"/>
              <a:satOff val="23830"/>
              <a:lumOff val="4526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0172A2F-0256-4EE6-A462-182504F97CC5}">
      <dsp:nvSpPr>
        <dsp:cNvPr id="0" name=""/>
        <dsp:cNvSpPr/>
      </dsp:nvSpPr>
      <dsp:spPr>
        <a:xfrm>
          <a:off x="0" y="3220121"/>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Rules of thumb</a:t>
          </a:r>
        </a:p>
      </dsp:txBody>
      <dsp:txXfrm>
        <a:off x="0" y="3220121"/>
        <a:ext cx="11383962" cy="643914"/>
      </dsp:txXfrm>
    </dsp:sp>
    <dsp:sp modelId="{33768C1B-6DAB-410A-ACAC-FCBB3F7134E7}">
      <dsp:nvSpPr>
        <dsp:cNvPr id="0" name=""/>
        <dsp:cNvSpPr/>
      </dsp:nvSpPr>
      <dsp:spPr>
        <a:xfrm>
          <a:off x="0" y="3864035"/>
          <a:ext cx="11383962" cy="0"/>
        </a:xfrm>
        <a:prstGeom prst="line">
          <a:avLst/>
        </a:prstGeom>
        <a:gradFill rotWithShape="0">
          <a:gsLst>
            <a:gs pos="0">
              <a:schemeClr val="accent2">
                <a:hueOff val="-7571933"/>
                <a:satOff val="28596"/>
                <a:lumOff val="54312"/>
                <a:alphaOff val="0"/>
                <a:satMod val="103000"/>
                <a:lumMod val="102000"/>
                <a:tint val="94000"/>
              </a:schemeClr>
            </a:gs>
            <a:gs pos="50000">
              <a:schemeClr val="accent2">
                <a:hueOff val="-7571933"/>
                <a:satOff val="28596"/>
                <a:lumOff val="54312"/>
                <a:alphaOff val="0"/>
                <a:satMod val="110000"/>
                <a:lumMod val="100000"/>
                <a:shade val="100000"/>
              </a:schemeClr>
            </a:gs>
            <a:gs pos="100000">
              <a:schemeClr val="accent2">
                <a:hueOff val="-7571933"/>
                <a:satOff val="28596"/>
                <a:lumOff val="54312"/>
                <a:alphaOff val="0"/>
                <a:lumMod val="99000"/>
                <a:satMod val="120000"/>
                <a:shade val="78000"/>
              </a:schemeClr>
            </a:gs>
          </a:gsLst>
          <a:lin ang="5400000" scaled="0"/>
        </a:gradFill>
        <a:ln w="6350" cap="flat" cmpd="sng" algn="ctr">
          <a:solidFill>
            <a:schemeClr val="accent2">
              <a:hueOff val="-7571933"/>
              <a:satOff val="28596"/>
              <a:lumOff val="5431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8577443-62C2-4173-A719-FCABA2AF292A}">
      <dsp:nvSpPr>
        <dsp:cNvPr id="0" name=""/>
        <dsp:cNvSpPr/>
      </dsp:nvSpPr>
      <dsp:spPr>
        <a:xfrm>
          <a:off x="0" y="3864035"/>
          <a:ext cx="11383962" cy="643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NSSH 627.8</a:t>
          </a:r>
        </a:p>
      </dsp:txBody>
      <dsp:txXfrm>
        <a:off x="0" y="3864035"/>
        <a:ext cx="11383962" cy="6439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DB5E4-531F-421D-A26D-267DA20BAD17}">
      <dsp:nvSpPr>
        <dsp:cNvPr id="0" name=""/>
        <dsp:cNvSpPr/>
      </dsp:nvSpPr>
      <dsp:spPr>
        <a:xfrm rot="5400000">
          <a:off x="6686454" y="-2553764"/>
          <a:ext cx="2109279" cy="7285735"/>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 Simple random</a:t>
          </a:r>
        </a:p>
        <a:p>
          <a:pPr marL="171450" lvl="1" indent="-171450" algn="l" defTabSz="711200">
            <a:lnSpc>
              <a:spcPct val="90000"/>
            </a:lnSpc>
            <a:spcBef>
              <a:spcPct val="0"/>
            </a:spcBef>
            <a:spcAft>
              <a:spcPct val="15000"/>
            </a:spcAft>
            <a:buChar char="•"/>
          </a:pPr>
          <a:r>
            <a:rPr lang="en-US" sz="1600" kern="1200" dirty="0"/>
            <a:t> Stratified random</a:t>
          </a:r>
        </a:p>
        <a:p>
          <a:pPr marL="342900" lvl="2" indent="-171450" algn="l" defTabSz="711200">
            <a:lnSpc>
              <a:spcPct val="90000"/>
            </a:lnSpc>
            <a:spcBef>
              <a:spcPct val="0"/>
            </a:spcBef>
            <a:spcAft>
              <a:spcPct val="15000"/>
            </a:spcAft>
            <a:buChar char="•"/>
          </a:pPr>
          <a:r>
            <a:rPr lang="en-US" sz="1600" kern="1200" dirty="0"/>
            <a:t> Multistage</a:t>
          </a:r>
        </a:p>
        <a:p>
          <a:pPr marL="171450" lvl="1" indent="-171450" algn="l" defTabSz="711200">
            <a:lnSpc>
              <a:spcPct val="90000"/>
            </a:lnSpc>
            <a:spcBef>
              <a:spcPct val="0"/>
            </a:spcBef>
            <a:spcAft>
              <a:spcPct val="15000"/>
            </a:spcAft>
            <a:buChar char="•"/>
          </a:pPr>
          <a:r>
            <a:rPr lang="en-US" sz="1600" kern="1200" dirty="0"/>
            <a:t>Systematic (e.g. transect)</a:t>
          </a:r>
        </a:p>
        <a:p>
          <a:pPr marL="171450" lvl="1" indent="-171450" algn="l" defTabSz="711200">
            <a:lnSpc>
              <a:spcPct val="90000"/>
            </a:lnSpc>
            <a:spcBef>
              <a:spcPct val="0"/>
            </a:spcBef>
            <a:spcAft>
              <a:spcPct val="15000"/>
            </a:spcAft>
            <a:buChar char="•"/>
          </a:pPr>
          <a:r>
            <a:rPr lang="en-US" sz="1600" kern="1200" dirty="0"/>
            <a:t>Clustered</a:t>
          </a:r>
        </a:p>
        <a:p>
          <a:pPr marL="171450" lvl="1" indent="-171450" algn="l" defTabSz="711200">
            <a:lnSpc>
              <a:spcPct val="90000"/>
            </a:lnSpc>
            <a:spcBef>
              <a:spcPct val="0"/>
            </a:spcBef>
            <a:spcAft>
              <a:spcPct val="15000"/>
            </a:spcAft>
            <a:buChar char="•"/>
          </a:pPr>
          <a:r>
            <a:rPr lang="en-US" sz="1600" kern="1200" dirty="0"/>
            <a:t>Balanced (e.g. Generalized Random Tessellation Stratified Sampling)</a:t>
          </a:r>
        </a:p>
        <a:p>
          <a:pPr marL="171450" lvl="1" indent="-171450" algn="l" defTabSz="711200">
            <a:lnSpc>
              <a:spcPct val="90000"/>
            </a:lnSpc>
            <a:spcBef>
              <a:spcPct val="0"/>
            </a:spcBef>
            <a:spcAft>
              <a:spcPct val="15000"/>
            </a:spcAft>
            <a:buChar char="•"/>
          </a:pPr>
          <a:r>
            <a:rPr lang="en-US" sz="1600" kern="1200" dirty="0"/>
            <a:t> …</a:t>
          </a:r>
        </a:p>
      </dsp:txBody>
      <dsp:txXfrm rot="-5400000">
        <a:off x="4098227" y="137430"/>
        <a:ext cx="7182768" cy="1903345"/>
      </dsp:txXfrm>
    </dsp:sp>
    <dsp:sp modelId="{29531FD2-19E2-44BF-B0C3-FA01306577F0}">
      <dsp:nvSpPr>
        <dsp:cNvPr id="0" name=""/>
        <dsp:cNvSpPr/>
      </dsp:nvSpPr>
      <dsp:spPr>
        <a:xfrm>
          <a:off x="0" y="1603"/>
          <a:ext cx="4098226" cy="217499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Probability (designed based)</a:t>
          </a:r>
        </a:p>
      </dsp:txBody>
      <dsp:txXfrm>
        <a:off x="106175" y="107778"/>
        <a:ext cx="3885876" cy="1962649"/>
      </dsp:txXfrm>
    </dsp:sp>
    <dsp:sp modelId="{9D67E097-2869-4C4E-B85B-2173B9A6412C}">
      <dsp:nvSpPr>
        <dsp:cNvPr id="0" name=""/>
        <dsp:cNvSpPr/>
      </dsp:nvSpPr>
      <dsp:spPr>
        <a:xfrm rot="5400000">
          <a:off x="6678346" y="-243185"/>
          <a:ext cx="2110375" cy="7278620"/>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 Purposive (e.g. roadcuts)</a:t>
          </a:r>
        </a:p>
        <a:p>
          <a:pPr marL="171450" lvl="1" indent="-171450" algn="l" defTabSz="711200">
            <a:lnSpc>
              <a:spcPct val="90000"/>
            </a:lnSpc>
            <a:spcBef>
              <a:spcPct val="0"/>
            </a:spcBef>
            <a:spcAft>
              <a:spcPct val="15000"/>
            </a:spcAft>
            <a:buChar char="•"/>
          </a:pPr>
          <a:r>
            <a:rPr lang="en-US" sz="1600" kern="1200" dirty="0"/>
            <a:t> Geometric (model based)</a:t>
          </a:r>
        </a:p>
        <a:p>
          <a:pPr marL="342900" lvl="2" indent="-171450" algn="l" defTabSz="711200">
            <a:lnSpc>
              <a:spcPct val="90000"/>
            </a:lnSpc>
            <a:spcBef>
              <a:spcPct val="0"/>
            </a:spcBef>
            <a:spcAft>
              <a:spcPct val="15000"/>
            </a:spcAft>
            <a:buChar char="•"/>
          </a:pPr>
          <a:r>
            <a:rPr lang="en-US" sz="1600" kern="1200" dirty="0"/>
            <a:t> K-means (spatial coverage)</a:t>
          </a:r>
        </a:p>
        <a:p>
          <a:pPr marL="171450" lvl="1" indent="-171450" algn="l" defTabSz="711200">
            <a:lnSpc>
              <a:spcPct val="90000"/>
            </a:lnSpc>
            <a:spcBef>
              <a:spcPct val="0"/>
            </a:spcBef>
            <a:spcAft>
              <a:spcPct val="15000"/>
            </a:spcAft>
            <a:buChar char="•"/>
          </a:pPr>
          <a:r>
            <a:rPr lang="en-US" sz="1600" kern="1200" dirty="0"/>
            <a:t> Experimental design</a:t>
          </a:r>
        </a:p>
        <a:p>
          <a:pPr marL="342900" lvl="2" indent="-171450" algn="l" defTabSz="711200">
            <a:lnSpc>
              <a:spcPct val="90000"/>
            </a:lnSpc>
            <a:spcBef>
              <a:spcPct val="0"/>
            </a:spcBef>
            <a:spcAft>
              <a:spcPct val="15000"/>
            </a:spcAft>
            <a:buChar char="•"/>
          </a:pPr>
          <a:r>
            <a:rPr lang="en-US" sz="1600" kern="1200" dirty="0"/>
            <a:t>Conditioned Latin-hypercube (</a:t>
          </a:r>
          <a:r>
            <a:rPr lang="en-US" sz="1600" kern="1200" dirty="0" err="1"/>
            <a:t>cLHS</a:t>
          </a:r>
          <a:r>
            <a:rPr lang="en-US" sz="1600" kern="1200" dirty="0"/>
            <a:t>)</a:t>
          </a:r>
        </a:p>
        <a:p>
          <a:pPr marL="342900" lvl="2" indent="-171450" algn="l" defTabSz="711200">
            <a:lnSpc>
              <a:spcPct val="90000"/>
            </a:lnSpc>
            <a:spcBef>
              <a:spcPct val="0"/>
            </a:spcBef>
            <a:spcAft>
              <a:spcPct val="15000"/>
            </a:spcAft>
            <a:buChar char="•"/>
          </a:pPr>
          <a:r>
            <a:rPr lang="en-US" sz="1600" kern="1200" dirty="0"/>
            <a:t> K-means (feature space)</a:t>
          </a:r>
        </a:p>
        <a:p>
          <a:pPr marL="171450" lvl="1" indent="-171450" algn="l" defTabSz="711200">
            <a:lnSpc>
              <a:spcPct val="90000"/>
            </a:lnSpc>
            <a:spcBef>
              <a:spcPct val="0"/>
            </a:spcBef>
            <a:spcAft>
              <a:spcPct val="15000"/>
            </a:spcAft>
            <a:buChar char="•"/>
          </a:pPr>
          <a:r>
            <a:rPr lang="en-US" sz="1600" kern="1200" dirty="0"/>
            <a:t>Geostatistical</a:t>
          </a:r>
        </a:p>
      </dsp:txBody>
      <dsp:txXfrm rot="-5400000">
        <a:off x="4094224" y="2443957"/>
        <a:ext cx="7175600" cy="1904335"/>
      </dsp:txXfrm>
    </dsp:sp>
    <dsp:sp modelId="{FF062B4D-CA45-4041-BE25-D972735350C6}">
      <dsp:nvSpPr>
        <dsp:cNvPr id="0" name=""/>
        <dsp:cNvSpPr/>
      </dsp:nvSpPr>
      <dsp:spPr>
        <a:xfrm>
          <a:off x="0" y="2285352"/>
          <a:ext cx="4094224" cy="2221544"/>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Non-probability</a:t>
          </a:r>
        </a:p>
      </dsp:txBody>
      <dsp:txXfrm>
        <a:off x="108447" y="2393799"/>
        <a:ext cx="3877330" cy="200465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4F60EC-E68F-4179-B210-C7A0BEC118CB}" type="datetimeFigureOut">
              <a:rPr lang="en-US" smtClean="0"/>
              <a:t>1/23/2025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BD091-4092-4F28-8EE7-CA2A94FFB267}" type="slidenum">
              <a:rPr lang="en-US" smtClean="0"/>
              <a:t>‹#›</a:t>
            </a:fld>
            <a:endParaRPr lang="en-US"/>
          </a:p>
        </p:txBody>
      </p:sp>
    </p:spTree>
    <p:extLst>
      <p:ext uri="{BB962C8B-B14F-4D97-AF65-F5344CB8AC3E}">
        <p14:creationId xmlns:p14="http://schemas.microsoft.com/office/powerpoint/2010/main" val="3278987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Why is this important? What comes first the chicken or the egg. Sampling determines what can and can’t be said about the data that you collect. If the data that is collected is not representative, no amount of statistical magic can produce meaningful results. Historically it has been said that “statistics and soils don’t work”. This statement should has said “statistical analysis of soils data is not practical”. Considering the capabilities modern computers, and the wealth of environmental covariates available, this is rarely still the case.  McKenzie and Gallant (2007) favor statistical sampling strategies were sampling densities are 1 site per 250 ha (617 acres).</a:t>
            </a:r>
          </a:p>
          <a:p>
            <a:endParaRPr lang="en-US" dirty="0"/>
          </a:p>
        </p:txBody>
      </p:sp>
      <p:sp>
        <p:nvSpPr>
          <p:cNvPr id="4" name="Slide Number Placeholder 3"/>
          <p:cNvSpPr>
            <a:spLocks noGrp="1"/>
          </p:cNvSpPr>
          <p:nvPr>
            <p:ph type="sldNum" sz="quarter" idx="5"/>
          </p:nvPr>
        </p:nvSpPr>
        <p:spPr/>
        <p:txBody>
          <a:bodyPr/>
          <a:lstStyle/>
          <a:p>
            <a:fld id="{BA36A803-A8C1-47E6-B875-4C57828D1DE8}" type="slidenum">
              <a:rPr lang="en-US" smtClean="0"/>
              <a:t>3</a:t>
            </a:fld>
            <a:endParaRPr lang="en-US"/>
          </a:p>
        </p:txBody>
      </p:sp>
    </p:spTree>
    <p:extLst>
      <p:ext uri="{BB962C8B-B14F-4D97-AF65-F5344CB8AC3E}">
        <p14:creationId xmlns:p14="http://schemas.microsoft.com/office/powerpoint/2010/main" val="1190276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age_Pictur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AD0AA8-E444-47EF-89E5-736BB9B92D2D}"/>
              </a:ext>
            </a:extLst>
          </p:cNvPr>
          <p:cNvSpPr/>
          <p:nvPr userDrawn="1"/>
        </p:nvSpPr>
        <p:spPr>
          <a:xfrm>
            <a:off x="2" y="1255271"/>
            <a:ext cx="6032876" cy="411420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2">
            <a:extLst>
              <a:ext uri="{FF2B5EF4-FFF2-40B4-BE49-F238E27FC236}">
                <a16:creationId xmlns:a16="http://schemas.microsoft.com/office/drawing/2014/main" id="{097CE488-345B-4087-B356-7841365FD68C}"/>
              </a:ext>
            </a:extLst>
          </p:cNvPr>
          <p:cNvSpPr/>
          <p:nvPr userDrawn="1"/>
        </p:nvSpPr>
        <p:spPr>
          <a:xfrm>
            <a:off x="6225174" y="1255271"/>
            <a:ext cx="290259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3">
            <a:extLst>
              <a:ext uri="{FF2B5EF4-FFF2-40B4-BE49-F238E27FC236}">
                <a16:creationId xmlns:a16="http://schemas.microsoft.com/office/drawing/2014/main" id="{83A83115-0EE0-4DD7-9EE2-BAE89C704D0C}"/>
              </a:ext>
            </a:extLst>
          </p:cNvPr>
          <p:cNvSpPr/>
          <p:nvPr userDrawn="1"/>
        </p:nvSpPr>
        <p:spPr>
          <a:xfrm>
            <a:off x="9320064" y="1255271"/>
            <a:ext cx="287193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Rectangle 4">
            <a:extLst>
              <a:ext uri="{FF2B5EF4-FFF2-40B4-BE49-F238E27FC236}">
                <a16:creationId xmlns:a16="http://schemas.microsoft.com/office/drawing/2014/main" id="{46266056-6F28-4FC4-A607-F9B804CA0388}"/>
              </a:ext>
            </a:extLst>
          </p:cNvPr>
          <p:cNvSpPr/>
          <p:nvPr userDrawn="1"/>
        </p:nvSpPr>
        <p:spPr>
          <a:xfrm>
            <a:off x="6225172" y="3495279"/>
            <a:ext cx="5966829" cy="1874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Picture Placeholder 1">
            <a:extLst>
              <a:ext uri="{FF2B5EF4-FFF2-40B4-BE49-F238E27FC236}">
                <a16:creationId xmlns:a16="http://schemas.microsoft.com/office/drawing/2014/main" id="{C97D9E10-36DF-43A3-9452-DE4CDD54F665}"/>
              </a:ext>
            </a:extLst>
          </p:cNvPr>
          <p:cNvSpPr>
            <a:spLocks noGrp="1"/>
          </p:cNvSpPr>
          <p:nvPr>
            <p:ph type="pic" sz="quarter" idx="10"/>
          </p:nvPr>
        </p:nvSpPr>
        <p:spPr>
          <a:xfrm>
            <a:off x="2" y="1255713"/>
            <a:ext cx="6032500" cy="4113212"/>
          </a:xfrm>
          <a:prstGeom prst="rect">
            <a:avLst/>
          </a:prstGeom>
        </p:spPr>
        <p:txBody>
          <a:bodyPr anchor="ctr"/>
          <a:lstStyle>
            <a:lvl1pPr marL="0" indent="0" algn="ctr">
              <a:buNone/>
              <a:defRPr/>
            </a:lvl1pPr>
          </a:lstStyle>
          <a:p>
            <a:r>
              <a:rPr lang="en-US"/>
              <a:t>Click icon to add picture</a:t>
            </a:r>
          </a:p>
        </p:txBody>
      </p:sp>
      <p:sp>
        <p:nvSpPr>
          <p:cNvPr id="8" name="Picture Placeholder 2">
            <a:extLst>
              <a:ext uri="{FF2B5EF4-FFF2-40B4-BE49-F238E27FC236}">
                <a16:creationId xmlns:a16="http://schemas.microsoft.com/office/drawing/2014/main" id="{CCE8192B-B4FF-4B3E-A295-05E256A8B953}"/>
              </a:ext>
            </a:extLst>
          </p:cNvPr>
          <p:cNvSpPr>
            <a:spLocks noGrp="1"/>
          </p:cNvSpPr>
          <p:nvPr>
            <p:ph type="pic" sz="quarter" idx="11"/>
          </p:nvPr>
        </p:nvSpPr>
        <p:spPr>
          <a:xfrm>
            <a:off x="6225174" y="1255271"/>
            <a:ext cx="2902596" cy="2047712"/>
          </a:xfrm>
          <a:prstGeom prst="rect">
            <a:avLst/>
          </a:prstGeom>
        </p:spPr>
        <p:txBody>
          <a:bodyPr anchor="ctr"/>
          <a:lstStyle>
            <a:lvl1pPr marL="0" indent="0" algn="ctr">
              <a:buNone/>
              <a:defRPr/>
            </a:lvl1pPr>
          </a:lstStyle>
          <a:p>
            <a:r>
              <a:rPr lang="en-US"/>
              <a:t>Click icon to add picture</a:t>
            </a:r>
          </a:p>
        </p:txBody>
      </p:sp>
      <p:sp>
        <p:nvSpPr>
          <p:cNvPr id="9" name="Picture Placeholder 3">
            <a:extLst>
              <a:ext uri="{FF2B5EF4-FFF2-40B4-BE49-F238E27FC236}">
                <a16:creationId xmlns:a16="http://schemas.microsoft.com/office/drawing/2014/main" id="{095BC4A1-8F6A-474B-A40F-E9BC331AA982}"/>
              </a:ext>
            </a:extLst>
          </p:cNvPr>
          <p:cNvSpPr>
            <a:spLocks noGrp="1"/>
          </p:cNvSpPr>
          <p:nvPr>
            <p:ph type="pic" sz="quarter" idx="12"/>
          </p:nvPr>
        </p:nvSpPr>
        <p:spPr>
          <a:xfrm>
            <a:off x="9320064" y="1255714"/>
            <a:ext cx="2871936" cy="2047270"/>
          </a:xfrm>
          <a:prstGeom prst="rect">
            <a:avLst/>
          </a:prstGeom>
        </p:spPr>
        <p:txBody>
          <a:bodyPr anchor="ctr"/>
          <a:lstStyle>
            <a:lvl1pPr marL="0" indent="0" algn="ctr">
              <a:buNone/>
              <a:defRPr/>
            </a:lvl1pPr>
          </a:lstStyle>
          <a:p>
            <a:r>
              <a:rPr lang="en-US"/>
              <a:t>Click icon to add picture</a:t>
            </a:r>
          </a:p>
        </p:txBody>
      </p:sp>
      <p:sp>
        <p:nvSpPr>
          <p:cNvPr id="10" name="Picture Placeholder 4">
            <a:extLst>
              <a:ext uri="{FF2B5EF4-FFF2-40B4-BE49-F238E27FC236}">
                <a16:creationId xmlns:a16="http://schemas.microsoft.com/office/drawing/2014/main" id="{FB2332BB-BA4A-47D7-A477-91535F93F46C}"/>
              </a:ext>
            </a:extLst>
          </p:cNvPr>
          <p:cNvSpPr>
            <a:spLocks noGrp="1"/>
          </p:cNvSpPr>
          <p:nvPr>
            <p:ph type="pic" sz="quarter" idx="13"/>
          </p:nvPr>
        </p:nvSpPr>
        <p:spPr>
          <a:xfrm>
            <a:off x="6225174" y="3495283"/>
            <a:ext cx="5966828" cy="1873645"/>
          </a:xfrm>
          <a:prstGeom prst="rect">
            <a:avLst/>
          </a:prstGeom>
        </p:spPr>
        <p:txBody>
          <a:bodyPr anchor="ctr"/>
          <a:lstStyle>
            <a:lvl1pPr marL="0" indent="0" algn="ctr">
              <a:buNone/>
              <a:defRPr/>
            </a:lvl1pPr>
          </a:lstStyle>
          <a:p>
            <a:r>
              <a:rPr lang="en-US"/>
              <a:t>Click icon to add picture</a:t>
            </a:r>
          </a:p>
        </p:txBody>
      </p:sp>
      <p:pic>
        <p:nvPicPr>
          <p:cNvPr id="13" name="Picture 12">
            <a:extLst>
              <a:ext uri="{FF2B5EF4-FFF2-40B4-BE49-F238E27FC236}">
                <a16:creationId xmlns:a16="http://schemas.microsoft.com/office/drawing/2014/main" id="{E089B2D9-B0F5-4CEB-8BA0-950F9B843EAA}"/>
              </a:ext>
              <a:ext uri="{C183D7F6-B498-43B3-948B-1728B52AA6E4}">
                <adec:decorative xmlns:adec="http://schemas.microsoft.com/office/drawing/2017/decorative" val="1"/>
              </a:ext>
            </a:extLst>
          </p:cNvPr>
          <p:cNvPicPr>
            <a:picLocks noChangeAspect="1"/>
          </p:cNvPicPr>
          <p:nvPr userDrawn="1"/>
        </p:nvPicPr>
        <p:blipFill rotWithShape="1">
          <a:blip r:embed="rId2"/>
          <a:srcRect r="50000"/>
          <a:stretch/>
        </p:blipFill>
        <p:spPr>
          <a:xfrm>
            <a:off x="10463396" y="1554642"/>
            <a:ext cx="1728609" cy="3496689"/>
          </a:xfrm>
          <a:prstGeom prst="rect">
            <a:avLst/>
          </a:prstGeom>
        </p:spPr>
      </p:pic>
      <p:sp>
        <p:nvSpPr>
          <p:cNvPr id="6" name="Title Placeholder">
            <a:extLst>
              <a:ext uri="{FF2B5EF4-FFF2-40B4-BE49-F238E27FC236}">
                <a16:creationId xmlns:a16="http://schemas.microsoft.com/office/drawing/2014/main" id="{1ED9A527-BAED-61BF-6E91-7A7A549C0D53}"/>
              </a:ext>
            </a:extLst>
          </p:cNvPr>
          <p:cNvSpPr>
            <a:spLocks noGrp="1"/>
          </p:cNvSpPr>
          <p:nvPr>
            <p:ph sz="quarter" idx="14" hasCustomPrompt="1"/>
          </p:nvPr>
        </p:nvSpPr>
        <p:spPr>
          <a:xfrm>
            <a:off x="209011" y="5726434"/>
            <a:ext cx="7071356" cy="839833"/>
          </a:xfrm>
          <a:prstGeom prst="rect">
            <a:avLst/>
          </a:prstGeom>
        </p:spPr>
        <p:txBody>
          <a:bodyPr/>
          <a:lstStyle>
            <a:lvl1pPr marL="0" indent="0">
              <a:lnSpc>
                <a:spcPct val="108000"/>
              </a:lnSpc>
              <a:buNone/>
              <a:defRPr sz="3200" b="1">
                <a:solidFill>
                  <a:schemeClr val="bg1"/>
                </a:solidFill>
                <a:latin typeface="+mj-lt"/>
                <a:ea typeface="Open Sans" panose="020B0606030504020204" pitchFamily="34" charset="0"/>
                <a:cs typeface="Open Sans" panose="020B0606030504020204" pitchFamily="34" charset="0"/>
              </a:defRPr>
            </a:lvl1pPr>
          </a:lstStyle>
          <a:p>
            <a:pPr lvl="0"/>
            <a:r>
              <a:rPr lang="en-US" dirty="0"/>
              <a:t>Title of Presentation</a:t>
            </a:r>
          </a:p>
        </p:txBody>
      </p:sp>
    </p:spTree>
    <p:extLst>
      <p:ext uri="{BB962C8B-B14F-4D97-AF65-F5344CB8AC3E}">
        <p14:creationId xmlns:p14="http://schemas.microsoft.com/office/powerpoint/2010/main" val="28542030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ody White 4">
    <p:spTree>
      <p:nvGrpSpPr>
        <p:cNvPr id="1" name=""/>
        <p:cNvGrpSpPr/>
        <p:nvPr/>
      </p:nvGrpSpPr>
      <p:grpSpPr>
        <a:xfrm>
          <a:off x="0" y="0"/>
          <a:ext cx="0" cy="0"/>
          <a:chOff x="0" y="0"/>
          <a:chExt cx="0" cy="0"/>
        </a:xfrm>
      </p:grpSpPr>
      <p:sp>
        <p:nvSpPr>
          <p:cNvPr id="13" name="Title Placeholder">
            <a:extLst>
              <a:ext uri="{FF2B5EF4-FFF2-40B4-BE49-F238E27FC236}">
                <a16:creationId xmlns:a16="http://schemas.microsoft.com/office/drawing/2014/main" id="{12E01219-4F6B-4A10-ACAC-FC1373C47670}"/>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16" name="Picture Rectangle 1">
            <a:extLst>
              <a:ext uri="{FF2B5EF4-FFF2-40B4-BE49-F238E27FC236}">
                <a16:creationId xmlns:a16="http://schemas.microsoft.com/office/drawing/2014/main" id="{B56D0C75-5B98-46DE-9CDE-7848C98BC629}"/>
              </a:ext>
              <a:ext uri="{C183D7F6-B498-43B3-948B-1728B52AA6E4}">
                <adec:decorative xmlns:adec="http://schemas.microsoft.com/office/drawing/2017/decorative" val="1"/>
              </a:ext>
            </a:extLst>
          </p:cNvPr>
          <p:cNvSpPr/>
          <p:nvPr userDrawn="1"/>
        </p:nvSpPr>
        <p:spPr>
          <a:xfrm>
            <a:off x="9576123" y="914401"/>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1">
            <a:extLst>
              <a:ext uri="{FF2B5EF4-FFF2-40B4-BE49-F238E27FC236}">
                <a16:creationId xmlns:a16="http://schemas.microsoft.com/office/drawing/2014/main" id="{FA3DE705-66A6-4139-B2DC-D25F0EB450B7}"/>
              </a:ext>
            </a:extLst>
          </p:cNvPr>
          <p:cNvSpPr>
            <a:spLocks noGrp="1"/>
          </p:cNvSpPr>
          <p:nvPr>
            <p:ph type="pic" sz="quarter" idx="14"/>
          </p:nvPr>
        </p:nvSpPr>
        <p:spPr>
          <a:xfrm>
            <a:off x="9576120" y="914402"/>
            <a:ext cx="2311077" cy="1607519"/>
          </a:xfrm>
          <a:prstGeom prst="rect">
            <a:avLst/>
          </a:prstGeom>
        </p:spPr>
        <p:txBody>
          <a:bodyPr anchor="ctr"/>
          <a:lstStyle>
            <a:lvl1pPr marL="0" indent="0" algn="ctr">
              <a:buNone/>
              <a:defRPr/>
            </a:lvl1pPr>
          </a:lstStyle>
          <a:p>
            <a:endParaRPr lang="en-US"/>
          </a:p>
        </p:txBody>
      </p:sp>
      <p:sp>
        <p:nvSpPr>
          <p:cNvPr id="18" name="Picture Rectangle 2">
            <a:extLst>
              <a:ext uri="{FF2B5EF4-FFF2-40B4-BE49-F238E27FC236}">
                <a16:creationId xmlns:a16="http://schemas.microsoft.com/office/drawing/2014/main" id="{175A8299-EC36-407A-A79D-E8F21B4912DD}"/>
              </a:ext>
              <a:ext uri="{C183D7F6-B498-43B3-948B-1728B52AA6E4}">
                <adec:decorative xmlns:adec="http://schemas.microsoft.com/office/drawing/2017/decorative" val="1"/>
              </a:ext>
            </a:extLst>
          </p:cNvPr>
          <p:cNvSpPr/>
          <p:nvPr userDrawn="1"/>
        </p:nvSpPr>
        <p:spPr>
          <a:xfrm>
            <a:off x="9576123" y="2717078"/>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Picture Placeholder 2">
            <a:extLst>
              <a:ext uri="{FF2B5EF4-FFF2-40B4-BE49-F238E27FC236}">
                <a16:creationId xmlns:a16="http://schemas.microsoft.com/office/drawing/2014/main" id="{ECA84048-8C0E-492C-AC5F-197EB1BEC3C7}"/>
              </a:ext>
              <a:ext uri="{C183D7F6-B498-43B3-948B-1728B52AA6E4}">
                <adec:decorative xmlns:adec="http://schemas.microsoft.com/office/drawing/2017/decorative" val="0"/>
              </a:ext>
            </a:extLst>
          </p:cNvPr>
          <p:cNvSpPr>
            <a:spLocks noGrp="1"/>
          </p:cNvSpPr>
          <p:nvPr>
            <p:ph type="pic" sz="quarter" idx="15"/>
          </p:nvPr>
        </p:nvSpPr>
        <p:spPr>
          <a:xfrm>
            <a:off x="9576120" y="2713661"/>
            <a:ext cx="2311077" cy="1607519"/>
          </a:xfrm>
          <a:prstGeom prst="rect">
            <a:avLst/>
          </a:prstGeom>
        </p:spPr>
        <p:txBody>
          <a:bodyPr anchor="ctr"/>
          <a:lstStyle>
            <a:lvl1pPr marL="0" indent="0" algn="ctr">
              <a:buNone/>
              <a:defRPr/>
            </a:lvl1pPr>
          </a:lstStyle>
          <a:p>
            <a:endParaRPr lang="en-US"/>
          </a:p>
        </p:txBody>
      </p:sp>
      <p:sp>
        <p:nvSpPr>
          <p:cNvPr id="19" name="Picture Rectangle 3">
            <a:extLst>
              <a:ext uri="{FF2B5EF4-FFF2-40B4-BE49-F238E27FC236}">
                <a16:creationId xmlns:a16="http://schemas.microsoft.com/office/drawing/2014/main" id="{2A4E731A-EF94-4BF9-B8A8-ACC17649834E}"/>
              </a:ext>
              <a:ext uri="{C183D7F6-B498-43B3-948B-1728B52AA6E4}">
                <adec:decorative xmlns:adec="http://schemas.microsoft.com/office/drawing/2017/decorative" val="1"/>
              </a:ext>
            </a:extLst>
          </p:cNvPr>
          <p:cNvSpPr/>
          <p:nvPr userDrawn="1"/>
        </p:nvSpPr>
        <p:spPr>
          <a:xfrm>
            <a:off x="9576123" y="4523169"/>
            <a:ext cx="2311079" cy="16109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Picture Placeholder 3">
            <a:extLst>
              <a:ext uri="{FF2B5EF4-FFF2-40B4-BE49-F238E27FC236}">
                <a16:creationId xmlns:a16="http://schemas.microsoft.com/office/drawing/2014/main" id="{C1CFA84E-19F1-45F4-93A1-15252D4AA15C}"/>
              </a:ext>
            </a:extLst>
          </p:cNvPr>
          <p:cNvSpPr>
            <a:spLocks noGrp="1"/>
          </p:cNvSpPr>
          <p:nvPr>
            <p:ph type="pic" sz="quarter" idx="16"/>
          </p:nvPr>
        </p:nvSpPr>
        <p:spPr>
          <a:xfrm>
            <a:off x="9576119" y="4524876"/>
            <a:ext cx="2311077" cy="1607519"/>
          </a:xfrm>
          <a:prstGeom prst="rect">
            <a:avLst/>
          </a:prstGeom>
        </p:spPr>
        <p:txBody>
          <a:bodyPr anchor="ctr"/>
          <a:lstStyle>
            <a:lvl1pPr marL="0" indent="0" algn="ctr">
              <a:buNone/>
              <a:defRPr/>
            </a:lvl1pPr>
          </a:lstStyle>
          <a:p>
            <a:endParaRPr lang="en-US"/>
          </a:p>
        </p:txBody>
      </p:sp>
      <p:sp>
        <p:nvSpPr>
          <p:cNvPr id="3" name="Content Placeholder 2">
            <a:extLst>
              <a:ext uri="{FF2B5EF4-FFF2-40B4-BE49-F238E27FC236}">
                <a16:creationId xmlns:a16="http://schemas.microsoft.com/office/drawing/2014/main" id="{BE2B9254-8570-FDC7-4F0A-578AD5E80273}"/>
              </a:ext>
            </a:extLst>
          </p:cNvPr>
          <p:cNvSpPr>
            <a:spLocks noGrp="1"/>
          </p:cNvSpPr>
          <p:nvPr>
            <p:ph sz="quarter" idx="17"/>
          </p:nvPr>
        </p:nvSpPr>
        <p:spPr>
          <a:xfrm>
            <a:off x="502920" y="1630363"/>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767787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vider Slide">
    <p:spTree>
      <p:nvGrpSpPr>
        <p:cNvPr id="1" name=""/>
        <p:cNvGrpSpPr/>
        <p:nvPr/>
      </p:nvGrpSpPr>
      <p:grpSpPr>
        <a:xfrm>
          <a:off x="0" y="0"/>
          <a:ext cx="0" cy="0"/>
          <a:chOff x="0" y="0"/>
          <a:chExt cx="0" cy="0"/>
        </a:xfrm>
      </p:grpSpPr>
      <p:sp>
        <p:nvSpPr>
          <p:cNvPr id="3" name="Gray Rectangle">
            <a:extLst>
              <a:ext uri="{FF2B5EF4-FFF2-40B4-BE49-F238E27FC236}">
                <a16:creationId xmlns:a16="http://schemas.microsoft.com/office/drawing/2014/main" id="{79F3FA21-32DA-4C38-8299-88FEFA2C3B39}"/>
              </a:ext>
              <a:ext uri="{C183D7F6-B498-43B3-948B-1728B52AA6E4}">
                <adec:decorative xmlns:adec="http://schemas.microsoft.com/office/drawing/2017/decorative" val="1"/>
              </a:ext>
            </a:extLst>
          </p:cNvPr>
          <p:cNvSpPr/>
          <p:nvPr userDrawn="1"/>
        </p:nvSpPr>
        <p:spPr>
          <a:xfrm>
            <a:off x="2" y="1255271"/>
            <a:ext cx="6032876" cy="4114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itle Placeholder">
            <a:extLst>
              <a:ext uri="{FF2B5EF4-FFF2-40B4-BE49-F238E27FC236}">
                <a16:creationId xmlns:a16="http://schemas.microsoft.com/office/drawing/2014/main" id="{4B824948-7DE2-41F5-BE27-87349BE01F09}"/>
              </a:ext>
            </a:extLst>
          </p:cNvPr>
          <p:cNvSpPr>
            <a:spLocks noGrp="1"/>
          </p:cNvSpPr>
          <p:nvPr>
            <p:ph sz="quarter" idx="14" hasCustomPrompt="1"/>
          </p:nvPr>
        </p:nvSpPr>
        <p:spPr>
          <a:xfrm>
            <a:off x="209014" y="1255275"/>
            <a:ext cx="5530431" cy="4114207"/>
          </a:xfrm>
          <a:prstGeom prst="rect">
            <a:avLst/>
          </a:prstGeom>
        </p:spPr>
        <p:txBody>
          <a:bodyPr anchor="ctr" anchorCtr="0"/>
          <a:lstStyle>
            <a:lvl1pPr marL="0" indent="0">
              <a:lnSpc>
                <a:spcPct val="108000"/>
              </a:lnSpc>
              <a:buNone/>
              <a:defRPr sz="3200" b="1">
                <a:solidFill>
                  <a:schemeClr val="bg1"/>
                </a:solidFill>
                <a:latin typeface="+mj-lt"/>
                <a:ea typeface="Open Sans" panose="020B0606030504020204" pitchFamily="34" charset="0"/>
                <a:cs typeface="Open Sans" panose="020B0606030504020204" pitchFamily="34" charset="0"/>
              </a:defRPr>
            </a:lvl1pPr>
          </a:lstStyle>
          <a:p>
            <a:pPr lvl="0"/>
            <a:r>
              <a:rPr lang="en-US" dirty="0"/>
              <a:t>Long Title or Section Divider</a:t>
            </a:r>
          </a:p>
        </p:txBody>
      </p:sp>
      <p:sp>
        <p:nvSpPr>
          <p:cNvPr id="7" name="Rectangle 2">
            <a:extLst>
              <a:ext uri="{FF2B5EF4-FFF2-40B4-BE49-F238E27FC236}">
                <a16:creationId xmlns:a16="http://schemas.microsoft.com/office/drawing/2014/main" id="{F8A70739-026E-4B9F-A8C5-8058205D0AA7}"/>
              </a:ext>
            </a:extLst>
          </p:cNvPr>
          <p:cNvSpPr/>
          <p:nvPr userDrawn="1"/>
        </p:nvSpPr>
        <p:spPr>
          <a:xfrm>
            <a:off x="6225174" y="1255271"/>
            <a:ext cx="290259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3">
            <a:extLst>
              <a:ext uri="{FF2B5EF4-FFF2-40B4-BE49-F238E27FC236}">
                <a16:creationId xmlns:a16="http://schemas.microsoft.com/office/drawing/2014/main" id="{DE393653-42EA-4CD1-9134-AC75DD79569F}"/>
              </a:ext>
            </a:extLst>
          </p:cNvPr>
          <p:cNvSpPr/>
          <p:nvPr userDrawn="1"/>
        </p:nvSpPr>
        <p:spPr>
          <a:xfrm>
            <a:off x="9320064" y="1255271"/>
            <a:ext cx="2871936" cy="204771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4">
            <a:extLst>
              <a:ext uri="{FF2B5EF4-FFF2-40B4-BE49-F238E27FC236}">
                <a16:creationId xmlns:a16="http://schemas.microsoft.com/office/drawing/2014/main" id="{50B14B5B-CD68-4361-95C8-B6A835F8AE1F}"/>
              </a:ext>
            </a:extLst>
          </p:cNvPr>
          <p:cNvSpPr/>
          <p:nvPr userDrawn="1"/>
        </p:nvSpPr>
        <p:spPr>
          <a:xfrm>
            <a:off x="6225172" y="3495279"/>
            <a:ext cx="5966829" cy="1874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Picture Placeholder 2">
            <a:extLst>
              <a:ext uri="{FF2B5EF4-FFF2-40B4-BE49-F238E27FC236}">
                <a16:creationId xmlns:a16="http://schemas.microsoft.com/office/drawing/2014/main" id="{BE80AC0F-1710-4D52-A7E0-538CAA25D98F}"/>
              </a:ext>
            </a:extLst>
          </p:cNvPr>
          <p:cNvSpPr>
            <a:spLocks noGrp="1"/>
          </p:cNvSpPr>
          <p:nvPr>
            <p:ph type="pic" sz="quarter" idx="11"/>
          </p:nvPr>
        </p:nvSpPr>
        <p:spPr>
          <a:xfrm>
            <a:off x="6225175" y="1255826"/>
            <a:ext cx="2902596" cy="2047712"/>
          </a:xfrm>
          <a:prstGeom prst="rect">
            <a:avLst/>
          </a:prstGeom>
        </p:spPr>
        <p:txBody>
          <a:bodyPr anchor="ctr"/>
          <a:lstStyle>
            <a:lvl1pPr marL="0" indent="0" algn="ctr">
              <a:buNone/>
              <a:defRPr/>
            </a:lvl1pPr>
          </a:lstStyle>
          <a:p>
            <a:r>
              <a:rPr lang="en-US"/>
              <a:t>Click icon to add picture</a:t>
            </a:r>
          </a:p>
        </p:txBody>
      </p:sp>
      <p:sp>
        <p:nvSpPr>
          <p:cNvPr id="11" name="Picture Placeholder 3">
            <a:extLst>
              <a:ext uri="{FF2B5EF4-FFF2-40B4-BE49-F238E27FC236}">
                <a16:creationId xmlns:a16="http://schemas.microsoft.com/office/drawing/2014/main" id="{BE77A1B9-A512-4501-9DAF-EB9FFE6E5621}"/>
              </a:ext>
            </a:extLst>
          </p:cNvPr>
          <p:cNvSpPr>
            <a:spLocks noGrp="1"/>
          </p:cNvSpPr>
          <p:nvPr>
            <p:ph type="pic" sz="quarter" idx="12"/>
          </p:nvPr>
        </p:nvSpPr>
        <p:spPr>
          <a:xfrm>
            <a:off x="9320065" y="1256273"/>
            <a:ext cx="2871936" cy="2047271"/>
          </a:xfrm>
          <a:prstGeom prst="rect">
            <a:avLst/>
          </a:prstGeom>
        </p:spPr>
        <p:txBody>
          <a:bodyPr anchor="ctr"/>
          <a:lstStyle>
            <a:lvl1pPr marL="0" indent="0" algn="ctr">
              <a:buNone/>
              <a:defRPr/>
            </a:lvl1pPr>
          </a:lstStyle>
          <a:p>
            <a:r>
              <a:rPr lang="en-US"/>
              <a:t>Click icon to add picture</a:t>
            </a:r>
          </a:p>
        </p:txBody>
      </p:sp>
      <p:sp>
        <p:nvSpPr>
          <p:cNvPr id="12" name="Picture Placeholder 4">
            <a:extLst>
              <a:ext uri="{FF2B5EF4-FFF2-40B4-BE49-F238E27FC236}">
                <a16:creationId xmlns:a16="http://schemas.microsoft.com/office/drawing/2014/main" id="{9D1462A7-C7E4-4DFA-80F9-708DEE043018}"/>
              </a:ext>
            </a:extLst>
          </p:cNvPr>
          <p:cNvSpPr>
            <a:spLocks noGrp="1"/>
          </p:cNvSpPr>
          <p:nvPr>
            <p:ph type="pic" sz="quarter" idx="13"/>
          </p:nvPr>
        </p:nvSpPr>
        <p:spPr>
          <a:xfrm>
            <a:off x="6225175" y="3495838"/>
            <a:ext cx="5966828" cy="1873645"/>
          </a:xfrm>
          <a:prstGeom prst="rect">
            <a:avLst/>
          </a:prstGeom>
        </p:spPr>
        <p:txBody>
          <a:bodyPr anchor="ctr"/>
          <a:lstStyle>
            <a:lvl1pPr marL="0" indent="0" algn="ctr">
              <a:buNone/>
              <a:defRPr/>
            </a:lvl1pPr>
          </a:lstStyle>
          <a:p>
            <a:r>
              <a:rPr lang="en-US"/>
              <a:t>Click icon to add picture</a:t>
            </a:r>
          </a:p>
        </p:txBody>
      </p:sp>
      <p:pic>
        <p:nvPicPr>
          <p:cNvPr id="15" name="Picture 14">
            <a:extLst>
              <a:ext uri="{FF2B5EF4-FFF2-40B4-BE49-F238E27FC236}">
                <a16:creationId xmlns:a16="http://schemas.microsoft.com/office/drawing/2014/main" id="{4E09703A-B874-4DB3-A2C0-A8F18302FE71}"/>
              </a:ext>
              <a:ext uri="{C183D7F6-B498-43B3-948B-1728B52AA6E4}">
                <adec:decorative xmlns:adec="http://schemas.microsoft.com/office/drawing/2017/decorative" val="1"/>
              </a:ext>
            </a:extLst>
          </p:cNvPr>
          <p:cNvPicPr>
            <a:picLocks noChangeAspect="1"/>
          </p:cNvPicPr>
          <p:nvPr userDrawn="1"/>
        </p:nvPicPr>
        <p:blipFill>
          <a:blip r:embed="rId2"/>
          <a:srcRect t="264" b="264"/>
          <a:stretch/>
        </p:blipFill>
        <p:spPr>
          <a:xfrm>
            <a:off x="10463396" y="1554642"/>
            <a:ext cx="1728609" cy="3496689"/>
          </a:xfrm>
          <a:prstGeom prst="rect">
            <a:avLst/>
          </a:prstGeom>
        </p:spPr>
      </p:pic>
    </p:spTree>
    <p:extLst>
      <p:ext uri="{BB962C8B-B14F-4D97-AF65-F5344CB8AC3E}">
        <p14:creationId xmlns:p14="http://schemas.microsoft.com/office/powerpoint/2010/main" val="3128570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91E80D-70F1-4EE5-BA43-9C67AE610E98}" type="datetimeFigureOut">
              <a:rPr lang="en-US" smtClean="0"/>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E992F2-9111-456A-A365-7D1AEC99177F}" type="slidenum">
              <a:rPr lang="en-US" smtClean="0"/>
              <a:t>‹#›</a:t>
            </a:fld>
            <a:endParaRPr lang="en-US"/>
          </a:p>
        </p:txBody>
      </p:sp>
    </p:spTree>
    <p:extLst>
      <p:ext uri="{BB962C8B-B14F-4D97-AF65-F5344CB8AC3E}">
        <p14:creationId xmlns:p14="http://schemas.microsoft.com/office/powerpoint/2010/main" val="1565849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91E80D-70F1-4EE5-BA43-9C67AE610E98}" type="datetimeFigureOut">
              <a:rPr lang="en-US" smtClean="0"/>
              <a:t>1/23/2025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992F2-9111-456A-A365-7D1AEC99177F}" type="slidenum">
              <a:rPr lang="en-US" smtClean="0"/>
              <a:t>‹#›</a:t>
            </a:fld>
            <a:endParaRPr lang="en-US"/>
          </a:p>
        </p:txBody>
      </p:sp>
    </p:spTree>
    <p:extLst>
      <p:ext uri="{BB962C8B-B14F-4D97-AF65-F5344CB8AC3E}">
        <p14:creationId xmlns:p14="http://schemas.microsoft.com/office/powerpoint/2010/main" val="270745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91E80D-70F1-4EE5-BA43-9C67AE610E98}" type="datetimeFigureOut">
              <a:rPr lang="en-US" smtClean="0"/>
              <a:t>1/23/2025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E992F2-9111-456A-A365-7D1AEC99177F}" type="slidenum">
              <a:rPr lang="en-US" smtClean="0"/>
              <a:t>‹#›</a:t>
            </a:fld>
            <a:endParaRPr lang="en-US"/>
          </a:p>
        </p:txBody>
      </p:sp>
    </p:spTree>
    <p:extLst>
      <p:ext uri="{BB962C8B-B14F-4D97-AF65-F5344CB8AC3E}">
        <p14:creationId xmlns:p14="http://schemas.microsoft.com/office/powerpoint/2010/main" val="3039093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491E80D-70F1-4EE5-BA43-9C67AE610E98}" type="datetimeFigureOut">
              <a:rPr lang="en-US" smtClean="0"/>
              <a:t>1/23/2025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E992F2-9111-456A-A365-7D1AEC99177F}" type="slidenum">
              <a:rPr lang="en-US" smtClean="0"/>
              <a:t>‹#›</a:t>
            </a:fld>
            <a:endParaRPr lang="en-US"/>
          </a:p>
        </p:txBody>
      </p:sp>
    </p:spTree>
    <p:extLst>
      <p:ext uri="{BB962C8B-B14F-4D97-AF65-F5344CB8AC3E}">
        <p14:creationId xmlns:p14="http://schemas.microsoft.com/office/powerpoint/2010/main" val="2759961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ody White 1">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F2A1C92-BED5-4889-350B-664F5E52DD1F}"/>
              </a:ext>
            </a:extLst>
          </p:cNvPr>
          <p:cNvSpPr>
            <a:spLocks noGrp="1"/>
          </p:cNvSpPr>
          <p:nvPr>
            <p:ph type="title" hasCustomPrompt="1"/>
          </p:nvPr>
        </p:nvSpPr>
        <p:spPr>
          <a:xfrm>
            <a:off x="201168" y="832104"/>
            <a:ext cx="10515600" cy="629051"/>
          </a:xfrm>
          <a:prstGeom prst="rect">
            <a:avLst/>
          </a:prstGeom>
        </p:spPr>
        <p:txBody>
          <a:bodyPr/>
          <a:lstStyle>
            <a:lvl1pPr>
              <a:lnSpc>
                <a:spcPct val="100000"/>
              </a:lnSpc>
              <a:defRPr sz="4000" b="1">
                <a:solidFill>
                  <a:schemeClr val="accent4"/>
                </a:solidFill>
              </a:defRPr>
            </a:lvl1pPr>
          </a:lstStyle>
          <a:p>
            <a:r>
              <a:rPr lang="en-US" dirty="0"/>
              <a:t>Slide Title</a:t>
            </a:r>
          </a:p>
        </p:txBody>
      </p:sp>
      <p:sp>
        <p:nvSpPr>
          <p:cNvPr id="15" name="Content Placeholder 14">
            <a:extLst>
              <a:ext uri="{FF2B5EF4-FFF2-40B4-BE49-F238E27FC236}">
                <a16:creationId xmlns:a16="http://schemas.microsoft.com/office/drawing/2014/main" id="{0B27EC78-0DDB-B2DE-0DC4-8DABA1A1D219}"/>
              </a:ext>
            </a:extLst>
          </p:cNvPr>
          <p:cNvSpPr>
            <a:spLocks noGrp="1"/>
          </p:cNvSpPr>
          <p:nvPr>
            <p:ph sz="quarter" idx="10"/>
          </p:nvPr>
        </p:nvSpPr>
        <p:spPr>
          <a:xfrm>
            <a:off x="502920" y="1627632"/>
            <a:ext cx="11384280"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24194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ody White 2">
    <p:spTree>
      <p:nvGrpSpPr>
        <p:cNvPr id="1" name=""/>
        <p:cNvGrpSpPr/>
        <p:nvPr/>
      </p:nvGrpSpPr>
      <p:grpSpPr>
        <a:xfrm>
          <a:off x="0" y="0"/>
          <a:ext cx="0" cy="0"/>
          <a:chOff x="0" y="0"/>
          <a:chExt cx="0" cy="0"/>
        </a:xfrm>
      </p:grpSpPr>
      <p:sp>
        <p:nvSpPr>
          <p:cNvPr id="6" name="Title Placeholder">
            <a:extLst>
              <a:ext uri="{FF2B5EF4-FFF2-40B4-BE49-F238E27FC236}">
                <a16:creationId xmlns:a16="http://schemas.microsoft.com/office/drawing/2014/main" id="{E023135A-9DBD-43D4-B78B-218E551081F7}"/>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2" name="Picture Rectangle">
            <a:extLst>
              <a:ext uri="{FF2B5EF4-FFF2-40B4-BE49-F238E27FC236}">
                <a16:creationId xmlns:a16="http://schemas.microsoft.com/office/drawing/2014/main" id="{EF9F4156-6790-4E80-9424-B88EF82B9004}"/>
              </a:ext>
              <a:ext uri="{C183D7F6-B498-43B3-948B-1728B52AA6E4}">
                <adec:decorative xmlns:adec="http://schemas.microsoft.com/office/drawing/2017/decorative" val="1"/>
              </a:ext>
            </a:extLst>
          </p:cNvPr>
          <p:cNvSpPr/>
          <p:nvPr userDrawn="1"/>
        </p:nvSpPr>
        <p:spPr>
          <a:xfrm>
            <a:off x="9576123" y="914400"/>
            <a:ext cx="2311079" cy="52197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Picture Placeholder">
            <a:extLst>
              <a:ext uri="{FF2B5EF4-FFF2-40B4-BE49-F238E27FC236}">
                <a16:creationId xmlns:a16="http://schemas.microsoft.com/office/drawing/2014/main" id="{D9421300-9FF3-4C26-A673-97FEA0847633}"/>
              </a:ext>
              <a:ext uri="{C183D7F6-B498-43B3-948B-1728B52AA6E4}">
                <adec:decorative xmlns:adec="http://schemas.microsoft.com/office/drawing/2017/decorative" val="0"/>
              </a:ext>
            </a:extLst>
          </p:cNvPr>
          <p:cNvSpPr>
            <a:spLocks noGrp="1"/>
          </p:cNvSpPr>
          <p:nvPr>
            <p:ph type="pic" sz="quarter" idx="12"/>
          </p:nvPr>
        </p:nvSpPr>
        <p:spPr>
          <a:xfrm>
            <a:off x="9576123" y="914400"/>
            <a:ext cx="2311079" cy="5219699"/>
          </a:xfrm>
          <a:prstGeom prst="rect">
            <a:avLst/>
          </a:prstGeom>
        </p:spPr>
        <p:txBody>
          <a:bodyPr anchor="ctr"/>
          <a:lstStyle>
            <a:lvl1pPr marL="0" indent="0" algn="ctr">
              <a:buNone/>
              <a:defRPr/>
            </a:lvl1pPr>
          </a:lstStyle>
          <a:p>
            <a:endParaRPr lang="en-US"/>
          </a:p>
        </p:txBody>
      </p:sp>
      <p:sp>
        <p:nvSpPr>
          <p:cNvPr id="4" name="Content Placeholder 3">
            <a:extLst>
              <a:ext uri="{FF2B5EF4-FFF2-40B4-BE49-F238E27FC236}">
                <a16:creationId xmlns:a16="http://schemas.microsoft.com/office/drawing/2014/main" id="{AB060155-703B-836F-6108-5BC2E11B03F2}"/>
              </a:ext>
            </a:extLst>
          </p:cNvPr>
          <p:cNvSpPr>
            <a:spLocks noGrp="1"/>
          </p:cNvSpPr>
          <p:nvPr>
            <p:ph sz="quarter" idx="13"/>
          </p:nvPr>
        </p:nvSpPr>
        <p:spPr>
          <a:xfrm>
            <a:off x="502920" y="1630363"/>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048416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ody White 3">
    <p:spTree>
      <p:nvGrpSpPr>
        <p:cNvPr id="1" name=""/>
        <p:cNvGrpSpPr/>
        <p:nvPr/>
      </p:nvGrpSpPr>
      <p:grpSpPr>
        <a:xfrm>
          <a:off x="0" y="0"/>
          <a:ext cx="0" cy="0"/>
          <a:chOff x="0" y="0"/>
          <a:chExt cx="0" cy="0"/>
        </a:xfrm>
      </p:grpSpPr>
      <p:sp>
        <p:nvSpPr>
          <p:cNvPr id="11" name="Title Placeholder">
            <a:extLst>
              <a:ext uri="{FF2B5EF4-FFF2-40B4-BE49-F238E27FC236}">
                <a16:creationId xmlns:a16="http://schemas.microsoft.com/office/drawing/2014/main" id="{2B434D1E-5311-4884-AA47-BBA361918243}"/>
              </a:ext>
            </a:extLst>
          </p:cNvPr>
          <p:cNvSpPr>
            <a:spLocks noGrp="1"/>
          </p:cNvSpPr>
          <p:nvPr>
            <p:ph type="body" sz="quarter" idx="11" hasCustomPrompt="1"/>
          </p:nvPr>
        </p:nvSpPr>
        <p:spPr>
          <a:xfrm>
            <a:off x="196778" y="832704"/>
            <a:ext cx="8733092" cy="531082"/>
          </a:xfrm>
          <a:prstGeom prst="rect">
            <a:avLst/>
          </a:prstGeom>
        </p:spPr>
        <p:txBody>
          <a:bodyPr/>
          <a:lstStyle>
            <a:lvl1pPr marL="0" indent="0">
              <a:lnSpc>
                <a:spcPct val="100000"/>
              </a:lnSpc>
              <a:buNone/>
              <a:defRPr sz="4000" b="1">
                <a:solidFill>
                  <a:schemeClr val="accent4"/>
                </a:solidFill>
                <a:latin typeface="+mj-lt"/>
                <a:ea typeface="Open Sans" panose="020B0606030504020204" pitchFamily="34" charset="0"/>
                <a:cs typeface="Open Sans" panose="020B0606030504020204" pitchFamily="34" charset="0"/>
              </a:defRPr>
            </a:lvl1pPr>
          </a:lstStyle>
          <a:p>
            <a:pPr lvl="0"/>
            <a:r>
              <a:rPr lang="en-US" dirty="0"/>
              <a:t>Slide Title</a:t>
            </a:r>
          </a:p>
        </p:txBody>
      </p:sp>
      <p:sp>
        <p:nvSpPr>
          <p:cNvPr id="10" name="Picture Rectangle 1">
            <a:extLst>
              <a:ext uri="{FF2B5EF4-FFF2-40B4-BE49-F238E27FC236}">
                <a16:creationId xmlns:a16="http://schemas.microsoft.com/office/drawing/2014/main" id="{7858EC9A-293D-4DC4-8D17-1C7CD6AB84C0}"/>
              </a:ext>
              <a:ext uri="{C183D7F6-B498-43B3-948B-1728B52AA6E4}">
                <adec:decorative xmlns:adec="http://schemas.microsoft.com/office/drawing/2017/decorative" val="1"/>
              </a:ext>
            </a:extLst>
          </p:cNvPr>
          <p:cNvSpPr/>
          <p:nvPr userDrawn="1"/>
        </p:nvSpPr>
        <p:spPr>
          <a:xfrm>
            <a:off x="9576123" y="914400"/>
            <a:ext cx="2311079" cy="25090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Picture Placeholder 1">
            <a:extLst>
              <a:ext uri="{FF2B5EF4-FFF2-40B4-BE49-F238E27FC236}">
                <a16:creationId xmlns:a16="http://schemas.microsoft.com/office/drawing/2014/main" id="{A7B37783-ECCB-4CEC-8DEF-782C6EDEE53A}"/>
              </a:ext>
              <a:ext uri="{C183D7F6-B498-43B3-948B-1728B52AA6E4}">
                <adec:decorative xmlns:adec="http://schemas.microsoft.com/office/drawing/2017/decorative" val="0"/>
              </a:ext>
            </a:extLst>
          </p:cNvPr>
          <p:cNvSpPr>
            <a:spLocks noGrp="1"/>
          </p:cNvSpPr>
          <p:nvPr>
            <p:ph type="pic" sz="quarter" idx="13"/>
          </p:nvPr>
        </p:nvSpPr>
        <p:spPr>
          <a:xfrm>
            <a:off x="9576123" y="914399"/>
            <a:ext cx="2311079" cy="2509020"/>
          </a:xfrm>
          <a:prstGeom prst="rect">
            <a:avLst/>
          </a:prstGeom>
        </p:spPr>
        <p:txBody>
          <a:bodyPr anchor="ctr"/>
          <a:lstStyle>
            <a:lvl1pPr marL="0" indent="0" algn="ctr">
              <a:buNone/>
              <a:defRPr/>
            </a:lvl1pPr>
          </a:lstStyle>
          <a:p>
            <a:endParaRPr lang="en-US"/>
          </a:p>
        </p:txBody>
      </p:sp>
      <p:sp>
        <p:nvSpPr>
          <p:cNvPr id="9" name="Picture Rectangle 2">
            <a:extLst>
              <a:ext uri="{FF2B5EF4-FFF2-40B4-BE49-F238E27FC236}">
                <a16:creationId xmlns:a16="http://schemas.microsoft.com/office/drawing/2014/main" id="{9F74EC4E-08ED-4D5B-88C8-B35C6C45753B}"/>
              </a:ext>
              <a:ext uri="{C183D7F6-B498-43B3-948B-1728B52AA6E4}">
                <adec:decorative xmlns:adec="http://schemas.microsoft.com/office/drawing/2017/decorative" val="1"/>
              </a:ext>
            </a:extLst>
          </p:cNvPr>
          <p:cNvSpPr/>
          <p:nvPr userDrawn="1"/>
        </p:nvSpPr>
        <p:spPr>
          <a:xfrm>
            <a:off x="9576123" y="3615163"/>
            <a:ext cx="2311079" cy="25189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Picture Placeholder 2">
            <a:extLst>
              <a:ext uri="{FF2B5EF4-FFF2-40B4-BE49-F238E27FC236}">
                <a16:creationId xmlns:a16="http://schemas.microsoft.com/office/drawing/2014/main" id="{FA3DE705-66A6-4139-B2DC-D25F0EB450B7}"/>
              </a:ext>
            </a:extLst>
          </p:cNvPr>
          <p:cNvSpPr>
            <a:spLocks noGrp="1"/>
          </p:cNvSpPr>
          <p:nvPr>
            <p:ph type="pic" sz="quarter" idx="14"/>
          </p:nvPr>
        </p:nvSpPr>
        <p:spPr>
          <a:xfrm>
            <a:off x="9576123" y="3615163"/>
            <a:ext cx="2311079" cy="2518941"/>
          </a:xfrm>
          <a:prstGeom prst="rect">
            <a:avLst/>
          </a:prstGeom>
        </p:spPr>
        <p:txBody>
          <a:bodyPr anchor="ctr"/>
          <a:lstStyle>
            <a:lvl1pPr marL="0" indent="0" algn="ctr">
              <a:buNone/>
              <a:defRPr/>
            </a:lvl1pPr>
          </a:lstStyle>
          <a:p>
            <a:endParaRPr lang="en-US"/>
          </a:p>
        </p:txBody>
      </p:sp>
      <p:sp>
        <p:nvSpPr>
          <p:cNvPr id="3" name="Content Placeholder 2">
            <a:extLst>
              <a:ext uri="{FF2B5EF4-FFF2-40B4-BE49-F238E27FC236}">
                <a16:creationId xmlns:a16="http://schemas.microsoft.com/office/drawing/2014/main" id="{139325A6-7B98-FADE-D434-B6A2DB8AD5A1}"/>
              </a:ext>
            </a:extLst>
          </p:cNvPr>
          <p:cNvSpPr>
            <a:spLocks noGrp="1"/>
          </p:cNvSpPr>
          <p:nvPr>
            <p:ph sz="quarter" idx="15"/>
          </p:nvPr>
        </p:nvSpPr>
        <p:spPr>
          <a:xfrm>
            <a:off x="502920" y="1627632"/>
            <a:ext cx="8421624" cy="4507992"/>
          </a:xfrm>
          <a:prstGeom prst="rect">
            <a:avLst/>
          </a:prstGeom>
        </p:spPr>
        <p:txBody>
          <a:bodyPr/>
          <a:lstStyle>
            <a:lvl1pPr marL="228594" indent="-228594">
              <a:lnSpc>
                <a:spcPct val="108000"/>
              </a:lnSpc>
              <a:buClr>
                <a:schemeClr val="accent1"/>
              </a:buClr>
              <a:buFont typeface="Wingdings" panose="05000000000000000000" pitchFamily="2" charset="2"/>
              <a:buChar char="§"/>
              <a:defRPr>
                <a:solidFill>
                  <a:schemeClr val="bg2">
                    <a:lumMod val="10000"/>
                  </a:schemeClr>
                </a:solidFill>
              </a:defRPr>
            </a:lvl1pPr>
            <a:lvl2pPr marL="685783" indent="-228594">
              <a:lnSpc>
                <a:spcPct val="108000"/>
              </a:lnSpc>
              <a:buClr>
                <a:schemeClr val="accent1"/>
              </a:buClr>
              <a:buFont typeface="Wingdings" panose="05000000000000000000" pitchFamily="2" charset="2"/>
              <a:buChar char="§"/>
              <a:defRPr>
                <a:solidFill>
                  <a:schemeClr val="bg2">
                    <a:lumMod val="10000"/>
                  </a:schemeClr>
                </a:solidFill>
              </a:defRPr>
            </a:lvl2pPr>
            <a:lvl3pPr marL="1142971" indent="-228594">
              <a:lnSpc>
                <a:spcPct val="108000"/>
              </a:lnSpc>
              <a:buClr>
                <a:schemeClr val="accent1"/>
              </a:buClr>
              <a:buFont typeface="Wingdings" panose="05000000000000000000" pitchFamily="2" charset="2"/>
              <a:buChar char="§"/>
              <a:defRPr>
                <a:solidFill>
                  <a:schemeClr val="bg2">
                    <a:lumMod val="10000"/>
                  </a:schemeClr>
                </a:solidFill>
              </a:defRPr>
            </a:lvl3pPr>
            <a:lvl4pPr marL="1600160" indent="-228594">
              <a:lnSpc>
                <a:spcPct val="108000"/>
              </a:lnSpc>
              <a:buClr>
                <a:schemeClr val="accent1"/>
              </a:buClr>
              <a:buFont typeface="Wingdings" panose="05000000000000000000" pitchFamily="2" charset="2"/>
              <a:buChar char="§"/>
              <a:defRPr>
                <a:solidFill>
                  <a:schemeClr val="bg2">
                    <a:lumMod val="10000"/>
                  </a:schemeClr>
                </a:solidFill>
              </a:defRPr>
            </a:lvl4pPr>
            <a:lvl5pPr marL="2057349" indent="-228594">
              <a:lnSpc>
                <a:spcPct val="108000"/>
              </a:lnSpc>
              <a:buClr>
                <a:schemeClr val="accent1"/>
              </a:buClr>
              <a:buFont typeface="Wingdings" panose="05000000000000000000" pitchFamily="2" charset="2"/>
              <a:buChar cha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027276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Blue Rectangle">
            <a:extLst>
              <a:ext uri="{FF2B5EF4-FFF2-40B4-BE49-F238E27FC236}">
                <a16:creationId xmlns:a16="http://schemas.microsoft.com/office/drawing/2014/main" id="{B09D283E-F7D5-43DA-A9E7-6E6474DF99D7}"/>
              </a:ext>
              <a:ext uri="{C183D7F6-B498-43B3-948B-1728B52AA6E4}">
                <adec:decorative xmlns:adec="http://schemas.microsoft.com/office/drawing/2017/decorative" val="1"/>
              </a:ext>
            </a:extLst>
          </p:cNvPr>
          <p:cNvSpPr/>
          <p:nvPr userDrawn="1"/>
        </p:nvSpPr>
        <p:spPr>
          <a:xfrm>
            <a:off x="1526" y="0"/>
            <a:ext cx="12190476" cy="1060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Grey Rectangle">
            <a:extLst>
              <a:ext uri="{FF2B5EF4-FFF2-40B4-BE49-F238E27FC236}">
                <a16:creationId xmlns:a16="http://schemas.microsoft.com/office/drawing/2014/main" id="{FBC5E9AA-A200-4DBB-BA55-E6325E4F79F6}"/>
              </a:ext>
              <a:ext uri="{C183D7F6-B498-43B3-948B-1728B52AA6E4}">
                <adec:decorative xmlns:adec="http://schemas.microsoft.com/office/drawing/2017/decorative" val="1"/>
              </a:ext>
            </a:extLst>
          </p:cNvPr>
          <p:cNvSpPr/>
          <p:nvPr userDrawn="1"/>
        </p:nvSpPr>
        <p:spPr>
          <a:xfrm>
            <a:off x="1526" y="5562153"/>
            <a:ext cx="12190476" cy="129585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5"/>
              </a:solidFill>
            </a:endParaRPr>
          </a:p>
        </p:txBody>
      </p:sp>
      <p:sp>
        <p:nvSpPr>
          <p:cNvPr id="6" name="FPAC Lockup">
            <a:extLst>
              <a:ext uri="{FF2B5EF4-FFF2-40B4-BE49-F238E27FC236}">
                <a16:creationId xmlns:a16="http://schemas.microsoft.com/office/drawing/2014/main" id="{DA92B40F-55B6-4C69-A7EB-3AD64D641DAE}"/>
              </a:ext>
            </a:extLst>
          </p:cNvPr>
          <p:cNvSpPr txBox="1"/>
          <p:nvPr userDrawn="1"/>
        </p:nvSpPr>
        <p:spPr>
          <a:xfrm>
            <a:off x="7495558" y="5839383"/>
            <a:ext cx="4490841" cy="1000274"/>
          </a:xfrm>
          <a:prstGeom prst="rect">
            <a:avLst/>
          </a:prstGeom>
          <a:noFill/>
        </p:spPr>
        <p:txBody>
          <a:bodyPr wrap="square" rtlCol="0">
            <a:spAutoFit/>
          </a:bodyPr>
          <a:lstStyle/>
          <a:p>
            <a:pPr algn="r">
              <a:spcBef>
                <a:spcPts val="600"/>
              </a:spcBef>
            </a:pPr>
            <a:r>
              <a:rPr lang="en-US" sz="1400" b="1" spc="1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Soil and Plant Science Division </a:t>
            </a:r>
            <a:r>
              <a:rPr lang="en-US" sz="1400" b="1" spc="11" baseline="0" dirty="0">
                <a:solidFill>
                  <a:schemeClr val="accent3"/>
                </a:solidFill>
                <a:latin typeface="Open Sans" panose="020B0606030504020204" pitchFamily="34" charset="0"/>
                <a:ea typeface="Open Sans" panose="020B0606030504020204" pitchFamily="34" charset="0"/>
                <a:cs typeface="Open Sans" panose="020B0606030504020204" pitchFamily="34" charset="0"/>
              </a:rPr>
              <a:t>|</a:t>
            </a:r>
            <a:r>
              <a:rPr lang="en-US" sz="1400" b="1" spc="1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 soils.usda.gov</a:t>
            </a:r>
          </a:p>
          <a:p>
            <a:pPr marL="0" marR="0" lvl="0" indent="0" algn="r" defTabSz="914377" rtl="0" eaLnBrk="1" fontAlgn="auto" latinLnBrk="0" hangingPunct="1">
              <a:lnSpc>
                <a:spcPct val="100000"/>
              </a:lnSpc>
              <a:spcBef>
                <a:spcPts val="600"/>
              </a:spcBef>
              <a:spcAft>
                <a:spcPts val="0"/>
              </a:spcAft>
              <a:buClrTx/>
              <a:buSzTx/>
              <a:buFontTx/>
              <a:buNone/>
              <a:tabLst/>
              <a:defRPr/>
            </a:pPr>
            <a:r>
              <a:rPr lang="en-US" sz="1400" b="1" kern="1200" spc="91" baseline="0" dirty="0">
                <a:solidFill>
                  <a:schemeClr val="bg1"/>
                </a:solidFill>
                <a:latin typeface="Open Sans" panose="020B0606030504020204" pitchFamily="34" charset="0"/>
                <a:ea typeface="Open Sans" panose="020B0606030504020204" pitchFamily="34" charset="0"/>
                <a:cs typeface="Open Sans" panose="020B0606030504020204" pitchFamily="34" charset="0"/>
              </a:rPr>
              <a:t>SOIL SCIENCE AND RESOURCE ASSESSMENT</a:t>
            </a:r>
          </a:p>
          <a:p>
            <a:pPr algn="r"/>
            <a:endParaRPr lang="en-US" sz="1400" b="1" spc="8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Picture 6" descr="USDA Natural Resources Conservation Service">
            <a:extLst>
              <a:ext uri="{FF2B5EF4-FFF2-40B4-BE49-F238E27FC236}">
                <a16:creationId xmlns:a16="http://schemas.microsoft.com/office/drawing/2014/main" id="{0B1C69E8-C370-43D8-81AA-AB0119E4CD31}"/>
              </a:ext>
            </a:extLst>
          </p:cNvPr>
          <p:cNvPicPr>
            <a:picLocks noChangeAspect="1"/>
          </p:cNvPicPr>
          <p:nvPr userDrawn="1"/>
        </p:nvPicPr>
        <p:blipFill>
          <a:blip r:embed="rId8"/>
          <a:stretch>
            <a:fillRect/>
          </a:stretch>
        </p:blipFill>
        <p:spPr>
          <a:xfrm>
            <a:off x="304802" y="304804"/>
            <a:ext cx="5313687" cy="506913"/>
          </a:xfrm>
          <a:prstGeom prst="rect">
            <a:avLst/>
          </a:prstGeom>
        </p:spPr>
      </p:pic>
    </p:spTree>
    <p:extLst>
      <p:ext uri="{BB962C8B-B14F-4D97-AF65-F5344CB8AC3E}">
        <p14:creationId xmlns:p14="http://schemas.microsoft.com/office/powerpoint/2010/main" val="569656255"/>
      </p:ext>
    </p:extLst>
  </p:cSld>
  <p:clrMap bg1="lt1" tx1="dk1" bg2="lt2" tx2="dk2" accent1="accent1" accent2="accent2" accent3="accent3" accent4="accent4" accent5="accent5" accent6="accent6" hlink="hlink" folHlink="folHlink"/>
  <p:sldLayoutIdLst>
    <p:sldLayoutId id="2147483710" r:id="rId1"/>
    <p:sldLayoutId id="2147483722" r:id="rId2"/>
    <p:sldLayoutId id="2147483726" r:id="rId3"/>
    <p:sldLayoutId id="2147483727" r:id="rId4"/>
    <p:sldLayoutId id="2147483728" r:id="rId5"/>
    <p:sldLayoutId id="2147483729" r:id="rId6"/>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192" userDrawn="1">
          <p15:clr>
            <a:srgbClr val="F26B43"/>
          </p15:clr>
        </p15:guide>
        <p15:guide id="4" orient="horz" pos="412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Blue Rectangle">
            <a:extLst>
              <a:ext uri="{FF2B5EF4-FFF2-40B4-BE49-F238E27FC236}">
                <a16:creationId xmlns:a16="http://schemas.microsoft.com/office/drawing/2014/main" id="{B09D283E-F7D5-43DA-A9E7-6E6474DF99D7}"/>
              </a:ext>
              <a:ext uri="{C183D7F6-B498-43B3-948B-1728B52AA6E4}">
                <adec:decorative xmlns:adec="http://schemas.microsoft.com/office/drawing/2017/decorative" val="1"/>
              </a:ext>
            </a:extLst>
          </p:cNvPr>
          <p:cNvSpPr/>
          <p:nvPr userDrawn="1"/>
        </p:nvSpPr>
        <p:spPr>
          <a:xfrm>
            <a:off x="1526" y="0"/>
            <a:ext cx="12190476" cy="6114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Grey Rectangle">
            <a:extLst>
              <a:ext uri="{FF2B5EF4-FFF2-40B4-BE49-F238E27FC236}">
                <a16:creationId xmlns:a16="http://schemas.microsoft.com/office/drawing/2014/main" id="{FBC5E9AA-A200-4DBB-BA55-E6325E4F79F6}"/>
              </a:ext>
              <a:ext uri="{C183D7F6-B498-43B3-948B-1728B52AA6E4}">
                <adec:decorative xmlns:adec="http://schemas.microsoft.com/office/drawing/2017/decorative" val="1"/>
              </a:ext>
            </a:extLst>
          </p:cNvPr>
          <p:cNvSpPr/>
          <p:nvPr userDrawn="1"/>
        </p:nvSpPr>
        <p:spPr>
          <a:xfrm>
            <a:off x="1526" y="6428116"/>
            <a:ext cx="12190476" cy="4307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FSA|NRCS|RMA|BC">
            <a:extLst>
              <a:ext uri="{FF2B5EF4-FFF2-40B4-BE49-F238E27FC236}">
                <a16:creationId xmlns:a16="http://schemas.microsoft.com/office/drawing/2014/main" id="{DA92B40F-55B6-4C69-A7EB-3AD64D641DAE}"/>
              </a:ext>
            </a:extLst>
          </p:cNvPr>
          <p:cNvSpPr txBox="1"/>
          <p:nvPr userDrawn="1"/>
        </p:nvSpPr>
        <p:spPr>
          <a:xfrm>
            <a:off x="7495557" y="6514440"/>
            <a:ext cx="4490841" cy="276999"/>
          </a:xfrm>
          <a:prstGeom prst="rect">
            <a:avLst/>
          </a:prstGeom>
          <a:noFill/>
        </p:spPr>
        <p:txBody>
          <a:bodyPr wrap="square" rtlCol="0">
            <a:spAutoFit/>
          </a:bodyPr>
          <a:lstStyle/>
          <a:p>
            <a:pPr marL="0" marR="0" lvl="0" indent="0" algn="r" defTabSz="914377" rtl="0" eaLnBrk="1" fontAlgn="auto" latinLnBrk="0" hangingPunct="1">
              <a:lnSpc>
                <a:spcPct val="100000"/>
              </a:lnSpc>
              <a:spcBef>
                <a:spcPts val="600"/>
              </a:spcBef>
              <a:spcAft>
                <a:spcPts val="0"/>
              </a:spcAft>
              <a:buClrTx/>
              <a:buSzTx/>
              <a:buFontTx/>
              <a:buNone/>
              <a:tabLst/>
              <a:defRPr/>
            </a:pPr>
            <a:r>
              <a:rPr kumimoji="0" lang="en-US" sz="1200" b="1" i="0" u="none" strike="noStrike" kern="1200" cap="none" spc="11"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Soil and Plant Science Division </a:t>
            </a:r>
            <a:r>
              <a:rPr kumimoji="0" lang="en-US" sz="1200" b="1" i="0" u="none" strike="noStrike" kern="1200" cap="none" spc="11" normalizeH="0" baseline="0" noProof="0" dirty="0">
                <a:ln>
                  <a:noFill/>
                </a:ln>
                <a:solidFill>
                  <a:srgbClr val="FFCB0B"/>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200" b="1" i="0" u="none" strike="noStrike" kern="1200" cap="none" spc="11" normalizeH="0" baseline="0" noProof="0" dirty="0">
                <a:ln>
                  <a:noFill/>
                </a:ln>
                <a:solidFill>
                  <a:prstClr val="white"/>
                </a:solidFill>
                <a:effectLst/>
                <a:uLnTx/>
                <a:uFillTx/>
                <a:latin typeface="Open Sans" panose="020B0606030504020204" pitchFamily="34" charset="0"/>
                <a:ea typeface="Open Sans" panose="020B0606030504020204" pitchFamily="34" charset="0"/>
                <a:cs typeface="Open Sans" panose="020B0606030504020204" pitchFamily="34" charset="0"/>
              </a:rPr>
              <a:t> soils.usda.gov</a:t>
            </a:r>
          </a:p>
        </p:txBody>
      </p:sp>
      <p:pic>
        <p:nvPicPr>
          <p:cNvPr id="10" name="Picture 9">
            <a:extLst>
              <a:ext uri="{FF2B5EF4-FFF2-40B4-BE49-F238E27FC236}">
                <a16:creationId xmlns:a16="http://schemas.microsoft.com/office/drawing/2014/main" id="{C2FF451D-0E9A-41EB-AA9E-A3356E666B6E}"/>
              </a:ext>
            </a:extLst>
          </p:cNvPr>
          <p:cNvPicPr>
            <a:picLocks noChangeAspect="1"/>
          </p:cNvPicPr>
          <p:nvPr userDrawn="1"/>
        </p:nvPicPr>
        <p:blipFill>
          <a:blip r:embed="rId6"/>
          <a:stretch>
            <a:fillRect/>
          </a:stretch>
        </p:blipFill>
        <p:spPr>
          <a:xfrm>
            <a:off x="298789" y="152404"/>
            <a:ext cx="3016523" cy="287769"/>
          </a:xfrm>
          <a:prstGeom prst="rect">
            <a:avLst/>
          </a:prstGeom>
        </p:spPr>
      </p:pic>
      <p:sp>
        <p:nvSpPr>
          <p:cNvPr id="3" name="FSA|NRCS|RMA|BC">
            <a:extLst>
              <a:ext uri="{FF2B5EF4-FFF2-40B4-BE49-F238E27FC236}">
                <a16:creationId xmlns:a16="http://schemas.microsoft.com/office/drawing/2014/main" id="{64044178-E33B-E46C-8C0E-736ED65ED2D5}"/>
              </a:ext>
            </a:extLst>
          </p:cNvPr>
          <p:cNvSpPr txBox="1"/>
          <p:nvPr userDrawn="1"/>
        </p:nvSpPr>
        <p:spPr>
          <a:xfrm>
            <a:off x="290156" y="6503954"/>
            <a:ext cx="4490841" cy="276999"/>
          </a:xfrm>
          <a:prstGeom prst="rect">
            <a:avLst/>
          </a:prstGeom>
          <a:noFill/>
        </p:spPr>
        <p:txBody>
          <a:bodyPr wrap="square" rtlCol="0">
            <a:spAutoFit/>
          </a:bodyPr>
          <a:lstStyle/>
          <a:p>
            <a:pPr algn="l"/>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SOIL SCIENCE AND RESOURCE ASSESSMENT</a:t>
            </a:r>
          </a:p>
        </p:txBody>
      </p:sp>
    </p:spTree>
    <p:extLst>
      <p:ext uri="{BB962C8B-B14F-4D97-AF65-F5344CB8AC3E}">
        <p14:creationId xmlns:p14="http://schemas.microsoft.com/office/powerpoint/2010/main" val="328656255"/>
      </p:ext>
    </p:extLst>
  </p:cSld>
  <p:clrMap bg1="lt1" tx1="dk1" bg2="lt2" tx2="dk2" accent1="accent1" accent2="accent2" accent3="accent3" accent4="accent4" accent5="accent5" accent6="accent6" hlink="hlink" folHlink="folHlink"/>
  <p:sldLayoutIdLst>
    <p:sldLayoutId id="2147483707" r:id="rId1"/>
    <p:sldLayoutId id="2147483711" r:id="rId2"/>
    <p:sldLayoutId id="2147483712" r:id="rId3"/>
    <p:sldLayoutId id="2147483713" r:id="rId4"/>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96" userDrawn="1">
          <p15:clr>
            <a:srgbClr val="F26B43"/>
          </p15:clr>
        </p15:guide>
        <p15:guide id="4" orient="horz" pos="4224" userDrawn="1">
          <p15:clr>
            <a:srgbClr val="F26B43"/>
          </p15:clr>
        </p15:guide>
        <p15:guide id="5" pos="384" userDrawn="1">
          <p15:clr>
            <a:srgbClr val="F26B43"/>
          </p15:clr>
        </p15:guide>
        <p15:guide id="6" orient="horz" pos="768" userDrawn="1">
          <p15:clr>
            <a:srgbClr val="F26B43"/>
          </p15:clr>
        </p15:guide>
        <p15:guide id="7" pos="7296" userDrawn="1">
          <p15:clr>
            <a:srgbClr val="F26B43"/>
          </p15:clr>
        </p15:guide>
        <p15:guide id="8" orient="horz" pos="3672" userDrawn="1">
          <p15:clr>
            <a:srgbClr val="F26B43"/>
          </p15:clr>
        </p15:guide>
        <p15:guide id="9" orient="horz" pos="576" userDrawn="1">
          <p15:clr>
            <a:srgbClr val="F26B43"/>
          </p15:clr>
        </p15:guide>
        <p15:guide id="10"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6DAEBF-3D28-6CBB-95AD-4F0662DB7C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FB23A74-6008-9C67-1F49-A341E50D6D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81264F-3128-02A2-9009-CF76AE98E4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9C5A5E-658F-4A02-B278-9162F51C67F7}" type="datetimeFigureOut">
              <a:rPr lang="en-US" smtClean="0"/>
              <a:t>1/23/2025</a:t>
            </a:fld>
            <a:endParaRPr lang="en-US"/>
          </a:p>
        </p:txBody>
      </p:sp>
      <p:sp>
        <p:nvSpPr>
          <p:cNvPr id="5" name="Footer Placeholder 4">
            <a:extLst>
              <a:ext uri="{FF2B5EF4-FFF2-40B4-BE49-F238E27FC236}">
                <a16:creationId xmlns:a16="http://schemas.microsoft.com/office/drawing/2014/main" id="{75224447-ED96-B8D6-2E8B-A251B1C355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C8AF0B-823F-21C2-8758-9A87259D9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F592AA-C5CA-465D-BD78-E26BAEB8B881}" type="slidenum">
              <a:rPr lang="en-US" smtClean="0"/>
              <a:t>‹#›</a:t>
            </a:fld>
            <a:endParaRPr lang="en-US"/>
          </a:p>
        </p:txBody>
      </p:sp>
    </p:spTree>
    <p:extLst>
      <p:ext uri="{BB962C8B-B14F-4D97-AF65-F5344CB8AC3E}">
        <p14:creationId xmlns:p14="http://schemas.microsoft.com/office/powerpoint/2010/main" val="1575759446"/>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descr="A pair of hands holding a green sprout in a pile of soil">
            <a:extLst>
              <a:ext uri="{FF2B5EF4-FFF2-40B4-BE49-F238E27FC236}">
                <a16:creationId xmlns:a16="http://schemas.microsoft.com/office/drawing/2014/main" id="{260902F5-A04F-CBEA-E553-B3CC41B6DB59}"/>
              </a:ext>
              <a:ext uri="{C183D7F6-B498-43B3-948B-1728B52AA6E4}">
                <adec:decorative xmlns:adec="http://schemas.microsoft.com/office/drawing/2017/decorative" val="0"/>
              </a:ext>
            </a:extLst>
          </p:cNvPr>
          <p:cNvPicPr>
            <a:picLocks noGrp="1" noChangeAspect="1"/>
          </p:cNvPicPr>
          <p:nvPr>
            <p:ph sz="quarter" idx="14"/>
          </p:nvPr>
        </p:nvPicPr>
        <p:blipFill rotWithShape="1">
          <a:blip r:embed="rId2"/>
          <a:srcRect r="42480"/>
          <a:stretch/>
        </p:blipFill>
        <p:spPr>
          <a:xfrm>
            <a:off x="0" y="1255827"/>
            <a:ext cx="6032877" cy="4113652"/>
          </a:xfrm>
        </p:spPr>
      </p:pic>
      <p:pic>
        <p:nvPicPr>
          <p:cNvPr id="5" name="Picture Placeholder 4" descr="A person dropping a solution on a soil sample outside">
            <a:extLst>
              <a:ext uri="{FF2B5EF4-FFF2-40B4-BE49-F238E27FC236}">
                <a16:creationId xmlns:a16="http://schemas.microsoft.com/office/drawing/2014/main" id="{B8E1432C-61EF-4CF9-2E5C-821EE0ECBAC8}"/>
              </a:ext>
              <a:ext uri="{C183D7F6-B498-43B3-948B-1728B52AA6E4}">
                <adec:decorative xmlns:adec="http://schemas.microsoft.com/office/drawing/2017/decorative" val="0"/>
              </a:ext>
            </a:extLst>
          </p:cNvPr>
          <p:cNvPicPr>
            <a:picLocks noGrp="1" noChangeAspect="1"/>
          </p:cNvPicPr>
          <p:nvPr>
            <p:ph type="pic" sz="quarter" idx="11"/>
          </p:nvPr>
        </p:nvPicPr>
        <p:blipFill>
          <a:blip r:embed="rId3"/>
          <a:srcRect l="2751" r="2751"/>
          <a:stretch/>
        </p:blipFill>
        <p:spPr>
          <a:xfrm>
            <a:off x="6216996" y="1261215"/>
            <a:ext cx="2902596" cy="2047712"/>
          </a:xfrm>
        </p:spPr>
      </p:pic>
      <p:pic>
        <p:nvPicPr>
          <p:cNvPr id="14" name="Picture Placeholder 13" descr="Soil scientist in the Kellogg Soil Survey Laboratory">
            <a:extLst>
              <a:ext uri="{FF2B5EF4-FFF2-40B4-BE49-F238E27FC236}">
                <a16:creationId xmlns:a16="http://schemas.microsoft.com/office/drawing/2014/main" id="{101B51A9-75C3-2F2C-9695-B426F3EC8421}"/>
              </a:ext>
            </a:extLst>
          </p:cNvPr>
          <p:cNvPicPr>
            <a:picLocks noGrp="1" noChangeAspect="1"/>
          </p:cNvPicPr>
          <p:nvPr>
            <p:ph type="pic" sz="quarter" idx="12"/>
          </p:nvPr>
        </p:nvPicPr>
        <p:blipFill>
          <a:blip r:embed="rId4"/>
          <a:srcRect t="2476" b="2476"/>
          <a:stretch/>
        </p:blipFill>
        <p:spPr>
          <a:xfrm>
            <a:off x="9320069" y="1256273"/>
            <a:ext cx="2871936" cy="2047271"/>
          </a:xfrm>
        </p:spPr>
      </p:pic>
      <p:pic>
        <p:nvPicPr>
          <p:cNvPr id="12" name="Picture Placeholder 11" descr="A group of people observing a soil pit">
            <a:extLst>
              <a:ext uri="{FF2B5EF4-FFF2-40B4-BE49-F238E27FC236}">
                <a16:creationId xmlns:a16="http://schemas.microsoft.com/office/drawing/2014/main" id="{2E8BBFE3-CF54-4D98-7303-DE2563014253}"/>
              </a:ext>
              <a:ext uri="{C183D7F6-B498-43B3-948B-1728B52AA6E4}">
                <adec:decorative xmlns:adec="http://schemas.microsoft.com/office/drawing/2017/decorative" val="0"/>
              </a:ext>
            </a:extLst>
          </p:cNvPr>
          <p:cNvPicPr>
            <a:picLocks noGrp="1" noChangeAspect="1"/>
          </p:cNvPicPr>
          <p:nvPr>
            <p:ph type="pic" sz="quarter" idx="13"/>
          </p:nvPr>
        </p:nvPicPr>
        <p:blipFill>
          <a:blip r:embed="rId5"/>
          <a:srcRect t="26456" b="26456"/>
          <a:stretch>
            <a:fillRect/>
          </a:stretch>
        </p:blipFill>
        <p:spPr/>
      </p:pic>
      <p:sp>
        <p:nvSpPr>
          <p:cNvPr id="2" name="Title Placeholder">
            <a:extLst>
              <a:ext uri="{FF2B5EF4-FFF2-40B4-BE49-F238E27FC236}">
                <a16:creationId xmlns:a16="http://schemas.microsoft.com/office/drawing/2014/main" id="{F25EA4C4-E6A2-1675-8145-4FECA8D889FD}"/>
              </a:ext>
            </a:extLst>
          </p:cNvPr>
          <p:cNvSpPr txBox="1">
            <a:spLocks noGrp="1"/>
          </p:cNvSpPr>
          <p:nvPr>
            <p:ph type="title" idx="4294967295"/>
          </p:nvPr>
        </p:nvSpPr>
        <p:spPr>
          <a:xfrm>
            <a:off x="209011" y="5726432"/>
            <a:ext cx="7071356" cy="839833"/>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chemeClr val="bg1"/>
                </a:solidFill>
                <a:latin typeface="+mj-lt"/>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8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chemeClr val="bg1"/>
                </a:solidFill>
                <a:effectLst/>
                <a:uLnTx/>
                <a:uFillTx/>
                <a:latin typeface="+mj-lt"/>
                <a:ea typeface="Open Sans" panose="020B0606030504020204" pitchFamily="34" charset="0"/>
                <a:cs typeface="Open Sans" panose="020B0606030504020204" pitchFamily="34" charset="0"/>
              </a:rPr>
              <a:t>Sampling</a:t>
            </a:r>
          </a:p>
        </p:txBody>
      </p:sp>
      <p:pic>
        <p:nvPicPr>
          <p:cNvPr id="6" name="NRCS Raindrop">
            <a:extLst>
              <a:ext uri="{FF2B5EF4-FFF2-40B4-BE49-F238E27FC236}">
                <a16:creationId xmlns:a16="http://schemas.microsoft.com/office/drawing/2014/main" id="{130B38F8-258F-4DC9-B8F1-B20A1A726BF0}"/>
              </a:ext>
              <a:ext uri="{C183D7F6-B498-43B3-948B-1728B52AA6E4}">
                <adec:decorative xmlns:adec="http://schemas.microsoft.com/office/drawing/2017/decorative" val="1"/>
              </a:ext>
            </a:extLst>
          </p:cNvPr>
          <p:cNvPicPr>
            <a:picLocks noChangeAspect="1"/>
          </p:cNvPicPr>
          <p:nvPr/>
        </p:nvPicPr>
        <p:blipFill>
          <a:blip r:embed="rId6"/>
          <a:srcRect t="264" b="264"/>
          <a:stretch/>
        </p:blipFill>
        <p:spPr>
          <a:xfrm>
            <a:off x="10463396" y="1554642"/>
            <a:ext cx="1728609" cy="3496689"/>
          </a:xfrm>
          <a:prstGeom prst="rect">
            <a:avLst/>
          </a:prstGeom>
        </p:spPr>
      </p:pic>
    </p:spTree>
    <p:extLst>
      <p:ext uri="{BB962C8B-B14F-4D97-AF65-F5344CB8AC3E}">
        <p14:creationId xmlns:p14="http://schemas.microsoft.com/office/powerpoint/2010/main" val="1482684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2110-B95A-4EB9-B05A-00982E37C6A3}"/>
              </a:ext>
            </a:extLst>
          </p:cNvPr>
          <p:cNvSpPr>
            <a:spLocks noGrp="1"/>
          </p:cNvSpPr>
          <p:nvPr>
            <p:ph type="title"/>
          </p:nvPr>
        </p:nvSpPr>
        <p:spPr/>
        <p:txBody>
          <a:bodyPr>
            <a:normAutofit fontScale="90000"/>
          </a:bodyPr>
          <a:lstStyle/>
          <a:p>
            <a:r>
              <a:rPr lang="en-US" dirty="0"/>
              <a:t>Sample Size – NSSH 627.8</a:t>
            </a:r>
          </a:p>
        </p:txBody>
      </p:sp>
      <p:pic>
        <p:nvPicPr>
          <p:cNvPr id="9" name="Picture 8">
            <a:extLst>
              <a:ext uri="{FF2B5EF4-FFF2-40B4-BE49-F238E27FC236}">
                <a16:creationId xmlns:a16="http://schemas.microsoft.com/office/drawing/2014/main" id="{76E45349-40F3-4D9C-8419-EF878D4588A1}"/>
              </a:ext>
            </a:extLst>
          </p:cNvPr>
          <p:cNvPicPr>
            <a:picLocks noChangeAspect="1"/>
          </p:cNvPicPr>
          <p:nvPr/>
        </p:nvPicPr>
        <p:blipFill>
          <a:blip r:embed="rId2"/>
          <a:stretch>
            <a:fillRect/>
          </a:stretch>
        </p:blipFill>
        <p:spPr>
          <a:xfrm>
            <a:off x="3712041" y="2060867"/>
            <a:ext cx="4767917" cy="4044381"/>
          </a:xfrm>
          <a:prstGeom prst="rect">
            <a:avLst/>
          </a:prstGeom>
        </p:spPr>
      </p:pic>
    </p:spTree>
    <p:extLst>
      <p:ext uri="{BB962C8B-B14F-4D97-AF65-F5344CB8AC3E}">
        <p14:creationId xmlns:p14="http://schemas.microsoft.com/office/powerpoint/2010/main" val="3736474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42F4A-67EA-4D99-B2E1-6101D6DCB602}"/>
              </a:ext>
            </a:extLst>
          </p:cNvPr>
          <p:cNvSpPr>
            <a:spLocks noGrp="1"/>
          </p:cNvSpPr>
          <p:nvPr>
            <p:ph type="title"/>
          </p:nvPr>
        </p:nvSpPr>
        <p:spPr/>
        <p:txBody>
          <a:bodyPr>
            <a:normAutofit fontScale="90000"/>
          </a:bodyPr>
          <a:lstStyle/>
          <a:p>
            <a:r>
              <a:rPr lang="en-US" dirty="0"/>
              <a:t>Sampling Designs</a:t>
            </a:r>
            <a:endParaRPr lang="en-US" dirty="0">
              <a:solidFill>
                <a:schemeClr val="tx1"/>
              </a:solidFill>
            </a:endParaRPr>
          </a:p>
        </p:txBody>
      </p:sp>
      <p:graphicFrame>
        <p:nvGraphicFramePr>
          <p:cNvPr id="13" name="Content Placeholder 2">
            <a:extLst>
              <a:ext uri="{FF2B5EF4-FFF2-40B4-BE49-F238E27FC236}">
                <a16:creationId xmlns:a16="http://schemas.microsoft.com/office/drawing/2014/main" id="{7E8C1F20-C5EA-488E-99CA-71CD25547A8C}"/>
              </a:ext>
            </a:extLst>
          </p:cNvPr>
          <p:cNvGraphicFramePr>
            <a:graphicFrameLocks noGrp="1"/>
          </p:cNvGraphicFramePr>
          <p:nvPr>
            <p:ph sz="quarter" idx="10"/>
            <p:extLst>
              <p:ext uri="{D42A27DB-BD31-4B8C-83A1-F6EECF244321}">
                <p14:modId xmlns:p14="http://schemas.microsoft.com/office/powerpoint/2010/main" val="1258024836"/>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29621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8997D-3D86-4A87-B1A3-76DA04CCE3F5}"/>
              </a:ext>
            </a:extLst>
          </p:cNvPr>
          <p:cNvSpPr>
            <a:spLocks noGrp="1"/>
          </p:cNvSpPr>
          <p:nvPr>
            <p:ph type="title"/>
          </p:nvPr>
        </p:nvSpPr>
        <p:spPr/>
        <p:txBody>
          <a:bodyPr/>
          <a:lstStyle/>
          <a:p>
            <a:r>
              <a:rPr lang="en-US" dirty="0"/>
              <a:t>Sampling Designs</a:t>
            </a:r>
          </a:p>
        </p:txBody>
      </p:sp>
      <p:pic>
        <p:nvPicPr>
          <p:cNvPr id="11" name="Picture 10">
            <a:extLst>
              <a:ext uri="{FF2B5EF4-FFF2-40B4-BE49-F238E27FC236}">
                <a16:creationId xmlns:a16="http://schemas.microsoft.com/office/drawing/2014/main" id="{AD6D4E3B-ECDF-4000-93D4-1DACE04B8F84}"/>
              </a:ext>
            </a:extLst>
          </p:cNvPr>
          <p:cNvPicPr>
            <a:picLocks noChangeAspect="1"/>
          </p:cNvPicPr>
          <p:nvPr/>
        </p:nvPicPr>
        <p:blipFill>
          <a:blip r:embed="rId2">
            <a:extLst>
              <a:ext uri="{28A0092B-C50C-407E-A947-70E740481C1C}">
                <a14:useLocalDpi xmlns:a14="http://schemas.microsoft.com/office/drawing/2010/main" val="0"/>
              </a:ext>
            </a:extLst>
          </a:blip>
          <a:srcRect b="1788"/>
          <a:stretch/>
        </p:blipFill>
        <p:spPr>
          <a:xfrm>
            <a:off x="2556161" y="1686764"/>
            <a:ext cx="7079678" cy="4635378"/>
          </a:xfrm>
          <a:prstGeom prst="rect">
            <a:avLst/>
          </a:prstGeom>
        </p:spPr>
      </p:pic>
    </p:spTree>
    <p:extLst>
      <p:ext uri="{BB962C8B-B14F-4D97-AF65-F5344CB8AC3E}">
        <p14:creationId xmlns:p14="http://schemas.microsoft.com/office/powerpoint/2010/main" val="3364348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A6B1-B87C-4DE3-9B63-432A7D5DC40E}"/>
              </a:ext>
            </a:extLst>
          </p:cNvPr>
          <p:cNvSpPr>
            <a:spLocks noGrp="1"/>
          </p:cNvSpPr>
          <p:nvPr>
            <p:ph type="title"/>
          </p:nvPr>
        </p:nvSpPr>
        <p:spPr/>
        <p:txBody>
          <a:bodyPr>
            <a:normAutofit fontScale="90000"/>
          </a:bodyPr>
          <a:lstStyle/>
          <a:p>
            <a:r>
              <a:rPr lang="en-US" dirty="0"/>
              <a:t>Sampling Designs</a:t>
            </a:r>
          </a:p>
        </p:txBody>
      </p:sp>
      <p:pic>
        <p:nvPicPr>
          <p:cNvPr id="5" name="Picture 4">
            <a:extLst>
              <a:ext uri="{FF2B5EF4-FFF2-40B4-BE49-F238E27FC236}">
                <a16:creationId xmlns:a16="http://schemas.microsoft.com/office/drawing/2014/main" id="{00AD6971-E276-4412-AE92-1CA5D2EA533B}"/>
              </a:ext>
            </a:extLst>
          </p:cNvPr>
          <p:cNvPicPr>
            <a:picLocks noChangeAspect="1"/>
          </p:cNvPicPr>
          <p:nvPr/>
        </p:nvPicPr>
        <p:blipFill>
          <a:blip r:embed="rId2"/>
          <a:stretch>
            <a:fillRect/>
          </a:stretch>
        </p:blipFill>
        <p:spPr>
          <a:xfrm>
            <a:off x="3766385" y="1529762"/>
            <a:ext cx="4305899" cy="4798001"/>
          </a:xfrm>
          <a:prstGeom prst="rect">
            <a:avLst/>
          </a:prstGeom>
        </p:spPr>
      </p:pic>
    </p:spTree>
    <p:extLst>
      <p:ext uri="{BB962C8B-B14F-4D97-AF65-F5344CB8AC3E}">
        <p14:creationId xmlns:p14="http://schemas.microsoft.com/office/powerpoint/2010/main" val="2323971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A12274-4D07-4EF4-9981-D6ADBF5F5067}"/>
              </a:ext>
            </a:extLst>
          </p:cNvPr>
          <p:cNvSpPr>
            <a:spLocks noGrp="1"/>
          </p:cNvSpPr>
          <p:nvPr>
            <p:ph type="title"/>
          </p:nvPr>
        </p:nvSpPr>
        <p:spPr/>
        <p:txBody>
          <a:bodyPr/>
          <a:lstStyle/>
          <a:p>
            <a:r>
              <a:rPr lang="en-US" dirty="0"/>
              <a:t>Simple Random Sampling (SRS)</a:t>
            </a:r>
          </a:p>
        </p:txBody>
      </p:sp>
      <p:sp>
        <p:nvSpPr>
          <p:cNvPr id="5" name="Text Placeholder 4">
            <a:extLst>
              <a:ext uri="{FF2B5EF4-FFF2-40B4-BE49-F238E27FC236}">
                <a16:creationId xmlns:a16="http://schemas.microsoft.com/office/drawing/2014/main" id="{56286957-1D65-4987-91B9-1712F035545A}"/>
              </a:ext>
            </a:extLst>
          </p:cNvPr>
          <p:cNvSpPr>
            <a:spLocks noGrp="1"/>
          </p:cNvSpPr>
          <p:nvPr>
            <p:ph sz="quarter" idx="10"/>
          </p:nvPr>
        </p:nvSpPr>
        <p:spPr>
          <a:xfrm>
            <a:off x="502920" y="1627632"/>
            <a:ext cx="2574577" cy="576263"/>
          </a:xfrm>
        </p:spPr>
        <p:txBody>
          <a:bodyPr/>
          <a:lstStyle/>
          <a:p>
            <a:pPr marL="0" indent="0">
              <a:buNone/>
            </a:pPr>
            <a:r>
              <a:rPr lang="en-US" dirty="0"/>
              <a:t>Advantages</a:t>
            </a:r>
          </a:p>
        </p:txBody>
      </p:sp>
      <p:sp>
        <p:nvSpPr>
          <p:cNvPr id="8" name="Text Placeholder 7">
            <a:extLst>
              <a:ext uri="{FF2B5EF4-FFF2-40B4-BE49-F238E27FC236}">
                <a16:creationId xmlns:a16="http://schemas.microsoft.com/office/drawing/2014/main" id="{941E0973-413F-4BD3-8144-95684A5180C3}"/>
              </a:ext>
            </a:extLst>
          </p:cNvPr>
          <p:cNvSpPr>
            <a:spLocks noGrp="1"/>
          </p:cNvSpPr>
          <p:nvPr>
            <p:ph type="body" idx="4294967295"/>
          </p:nvPr>
        </p:nvSpPr>
        <p:spPr>
          <a:xfrm>
            <a:off x="607041" y="2201736"/>
            <a:ext cx="3339583" cy="3589338"/>
          </a:xfrm>
        </p:spPr>
        <p:txBody>
          <a:bodyPr/>
          <a:lstStyle/>
          <a:p>
            <a:pPr marL="285750" indent="-285750">
              <a:buFont typeface="Arial" panose="020B0604020202020204" pitchFamily="34" charset="0"/>
              <a:buChar char="•"/>
            </a:pPr>
            <a:r>
              <a:rPr lang="en-US" sz="2000" dirty="0"/>
              <a:t>Simple</a:t>
            </a:r>
          </a:p>
          <a:p>
            <a:pPr marL="285750" indent="-285750">
              <a:buFont typeface="Arial" panose="020B0604020202020204" pitchFamily="34" charset="0"/>
              <a:buChar char="•"/>
            </a:pPr>
            <a:r>
              <a:rPr lang="en-US" sz="2000" dirty="0"/>
              <a:t>Unbiased </a:t>
            </a:r>
            <a:r>
              <a:rPr lang="en-US" sz="1000" dirty="0"/>
              <a:t>(equal probability of inclusion)</a:t>
            </a:r>
            <a:endParaRPr lang="en-US" sz="2000" dirty="0"/>
          </a:p>
          <a:p>
            <a:pPr marL="285750" indent="-285750">
              <a:buFont typeface="Arial" panose="020B0604020202020204" pitchFamily="34" charset="0"/>
              <a:buChar char="•"/>
            </a:pPr>
            <a:r>
              <a:rPr lang="en-US" sz="2000" dirty="0"/>
              <a:t>Requires little prior knowledge of the population</a:t>
            </a:r>
          </a:p>
          <a:p>
            <a:pPr marL="285750" indent="-285750">
              <a:buFont typeface="Arial" panose="020B0604020202020204" pitchFamily="34" charset="0"/>
              <a:buChar char="•"/>
            </a:pPr>
            <a:r>
              <a:rPr lang="en-US" sz="2000" dirty="0"/>
              <a:t>Howell et al. (2004) - produced a “much more sensitive, more accurate, and greater range of estimated values” than the models from the subjective samples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p:txBody>
      </p:sp>
      <p:sp>
        <p:nvSpPr>
          <p:cNvPr id="6" name="Text Placeholder 5">
            <a:extLst>
              <a:ext uri="{FF2B5EF4-FFF2-40B4-BE49-F238E27FC236}">
                <a16:creationId xmlns:a16="http://schemas.microsoft.com/office/drawing/2014/main" id="{0510B3C1-3752-4BF8-991E-7D22FA0869FE}"/>
              </a:ext>
            </a:extLst>
          </p:cNvPr>
          <p:cNvSpPr>
            <a:spLocks noGrp="1"/>
          </p:cNvSpPr>
          <p:nvPr>
            <p:ph type="body" sz="quarter" idx="4294967295"/>
          </p:nvPr>
        </p:nvSpPr>
        <p:spPr>
          <a:xfrm>
            <a:off x="4125658" y="1662328"/>
            <a:ext cx="2936875" cy="576263"/>
          </a:xfrm>
        </p:spPr>
        <p:txBody>
          <a:bodyPr/>
          <a:lstStyle/>
          <a:p>
            <a:pPr marL="0" indent="0">
              <a:buNone/>
            </a:pPr>
            <a:r>
              <a:rPr lang="en-US" dirty="0"/>
              <a:t>Disadvantages</a:t>
            </a:r>
          </a:p>
        </p:txBody>
      </p:sp>
      <p:sp>
        <p:nvSpPr>
          <p:cNvPr id="9" name="Text Placeholder 8">
            <a:extLst>
              <a:ext uri="{FF2B5EF4-FFF2-40B4-BE49-F238E27FC236}">
                <a16:creationId xmlns:a16="http://schemas.microsoft.com/office/drawing/2014/main" id="{9A38F5F0-A2DD-4E95-8E73-52A3DB542173}"/>
              </a:ext>
            </a:extLst>
          </p:cNvPr>
          <p:cNvSpPr>
            <a:spLocks noGrp="1"/>
          </p:cNvSpPr>
          <p:nvPr>
            <p:ph type="body" sz="quarter" idx="4294967295"/>
          </p:nvPr>
        </p:nvSpPr>
        <p:spPr>
          <a:xfrm>
            <a:off x="4097770" y="2199967"/>
            <a:ext cx="2947988" cy="3589338"/>
          </a:xfrm>
        </p:spPr>
        <p:txBody>
          <a:bodyPr/>
          <a:lstStyle/>
          <a:p>
            <a:pPr marL="285750" indent="-285750">
              <a:buFont typeface="Arial" panose="020B0604020202020204" pitchFamily="34" charset="0"/>
              <a:buChar char="•"/>
            </a:pPr>
            <a:r>
              <a:rPr lang="en-US" sz="2000" dirty="0"/>
              <a:t>Inefficient (requires large numbers)</a:t>
            </a:r>
          </a:p>
          <a:p>
            <a:pPr marL="285750" indent="-285750">
              <a:buFont typeface="Arial" panose="020B0604020202020204" pitchFamily="34" charset="0"/>
              <a:buChar char="•"/>
            </a:pPr>
            <a:r>
              <a:rPr lang="en-US" sz="2000" dirty="0"/>
              <a:t>Lower accuracy</a:t>
            </a:r>
          </a:p>
          <a:p>
            <a:pPr marL="285750" indent="-285750">
              <a:buFont typeface="Arial" panose="020B0604020202020204" pitchFamily="34" charset="0"/>
              <a:buChar char="•"/>
            </a:pPr>
            <a:r>
              <a:rPr lang="en-US" sz="2000" dirty="0"/>
              <a:t>Higher cost</a:t>
            </a:r>
          </a:p>
          <a:p>
            <a:pPr marL="285750" indent="-285750">
              <a:buFont typeface="Arial" panose="020B0604020202020204" pitchFamily="34" charset="0"/>
              <a:buChar char="•"/>
            </a:pPr>
            <a:r>
              <a:rPr lang="en-US" sz="2000" dirty="0"/>
              <a:t>Samples may not be representative of the feature attribute(s)</a:t>
            </a:r>
          </a:p>
          <a:p>
            <a:pPr marL="285750" indent="-285750">
              <a:buFont typeface="Arial" panose="020B0604020202020204" pitchFamily="34" charset="0"/>
              <a:buChar char="•"/>
            </a:pPr>
            <a:r>
              <a:rPr lang="en-US" sz="2000" dirty="0"/>
              <a:t>Uneven spatial distribution (e.g. clustered)</a:t>
            </a:r>
          </a:p>
          <a:p>
            <a:endParaRPr lang="en-US" sz="2000" dirty="0"/>
          </a:p>
        </p:txBody>
      </p:sp>
      <p:sp>
        <p:nvSpPr>
          <p:cNvPr id="7" name="Text Placeholder 6">
            <a:extLst>
              <a:ext uri="{FF2B5EF4-FFF2-40B4-BE49-F238E27FC236}">
                <a16:creationId xmlns:a16="http://schemas.microsoft.com/office/drawing/2014/main" id="{928A34A1-C8E6-4327-8F0C-4D2B9B8980D2}"/>
              </a:ext>
            </a:extLst>
          </p:cNvPr>
          <p:cNvSpPr>
            <a:spLocks noGrp="1"/>
          </p:cNvSpPr>
          <p:nvPr>
            <p:ph type="body" sz="half" idx="4294967295"/>
          </p:nvPr>
        </p:nvSpPr>
        <p:spPr>
          <a:xfrm>
            <a:off x="7241566" y="1662328"/>
            <a:ext cx="2932112" cy="576263"/>
          </a:xfrm>
        </p:spPr>
        <p:txBody>
          <a:bodyPr/>
          <a:lstStyle/>
          <a:p>
            <a:pPr marL="0" indent="0">
              <a:buNone/>
            </a:pPr>
            <a:r>
              <a:rPr lang="en-US" dirty="0"/>
              <a:t>Use cases</a:t>
            </a:r>
          </a:p>
        </p:txBody>
      </p:sp>
      <p:sp>
        <p:nvSpPr>
          <p:cNvPr id="10" name="Text Placeholder 9">
            <a:extLst>
              <a:ext uri="{FF2B5EF4-FFF2-40B4-BE49-F238E27FC236}">
                <a16:creationId xmlns:a16="http://schemas.microsoft.com/office/drawing/2014/main" id="{88C83A6A-9FEF-4AD0-8A1D-A062CD37BD14}"/>
              </a:ext>
            </a:extLst>
          </p:cNvPr>
          <p:cNvSpPr>
            <a:spLocks noGrp="1"/>
          </p:cNvSpPr>
          <p:nvPr>
            <p:ph type="body" sz="half" idx="4294967295"/>
          </p:nvPr>
        </p:nvSpPr>
        <p:spPr>
          <a:xfrm>
            <a:off x="7241566" y="2199967"/>
            <a:ext cx="2932112" cy="3589338"/>
          </a:xfrm>
        </p:spPr>
        <p:txBody>
          <a:bodyPr/>
          <a:lstStyle/>
          <a:p>
            <a:pPr marL="285750" indent="-285750">
              <a:buFont typeface="Arial" panose="020B0604020202020204" pitchFamily="34" charset="0"/>
              <a:buChar char="•"/>
            </a:pPr>
            <a:r>
              <a:rPr lang="en-US" sz="2000" dirty="0"/>
              <a:t>When you don’t know anything about the underlying population</a:t>
            </a:r>
          </a:p>
          <a:p>
            <a:pPr marL="285750" indent="-285750">
              <a:buFont typeface="Arial" panose="020B0604020202020204" pitchFamily="34" charset="0"/>
              <a:buChar char="•"/>
            </a:pPr>
            <a:r>
              <a:rPr lang="en-US" sz="2000" dirty="0"/>
              <a:t>When you can afford too (e.g. GIS simulations)</a:t>
            </a:r>
          </a:p>
        </p:txBody>
      </p:sp>
      <p:pic>
        <p:nvPicPr>
          <p:cNvPr id="11" name="Picture 10">
            <a:extLst>
              <a:ext uri="{FF2B5EF4-FFF2-40B4-BE49-F238E27FC236}">
                <a16:creationId xmlns:a16="http://schemas.microsoft.com/office/drawing/2014/main" id="{203D409F-31F9-4204-B1C4-C43895FA717C}"/>
              </a:ext>
            </a:extLst>
          </p:cNvPr>
          <p:cNvPicPr>
            <a:picLocks noChangeAspect="1"/>
          </p:cNvPicPr>
          <p:nvPr/>
        </p:nvPicPr>
        <p:blipFill rotWithShape="1">
          <a:blip r:embed="rId2">
            <a:extLst>
              <a:ext uri="{28A0092B-C50C-407E-A947-70E740481C1C}">
                <a14:useLocalDpi xmlns:a14="http://schemas.microsoft.com/office/drawing/2010/main" val="0"/>
              </a:ext>
            </a:extLst>
          </a:blip>
          <a:srcRect r="74223"/>
          <a:stretch/>
        </p:blipFill>
        <p:spPr>
          <a:xfrm>
            <a:off x="9864454" y="1389868"/>
            <a:ext cx="2166233" cy="2401030"/>
          </a:xfrm>
          <a:prstGeom prst="rect">
            <a:avLst/>
          </a:prstGeom>
        </p:spPr>
      </p:pic>
    </p:spTree>
    <p:extLst>
      <p:ext uri="{BB962C8B-B14F-4D97-AF65-F5344CB8AC3E}">
        <p14:creationId xmlns:p14="http://schemas.microsoft.com/office/powerpoint/2010/main" val="2108350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931CA93-550F-4A6D-903C-35CFCD3E205E}"/>
              </a:ext>
            </a:extLst>
          </p:cNvPr>
          <p:cNvSpPr>
            <a:spLocks noGrp="1"/>
          </p:cNvSpPr>
          <p:nvPr>
            <p:ph type="title"/>
          </p:nvPr>
        </p:nvSpPr>
        <p:spPr/>
        <p:txBody>
          <a:bodyPr/>
          <a:lstStyle/>
          <a:p>
            <a:r>
              <a:rPr lang="en-US" dirty="0"/>
              <a:t>Systematic Sampling (SS)</a:t>
            </a:r>
          </a:p>
        </p:txBody>
      </p:sp>
      <p:sp>
        <p:nvSpPr>
          <p:cNvPr id="10" name="Text Placeholder 9">
            <a:extLst>
              <a:ext uri="{FF2B5EF4-FFF2-40B4-BE49-F238E27FC236}">
                <a16:creationId xmlns:a16="http://schemas.microsoft.com/office/drawing/2014/main" id="{8AE5F05D-2F95-49A7-A573-C278FB182B9C}"/>
              </a:ext>
            </a:extLst>
          </p:cNvPr>
          <p:cNvSpPr>
            <a:spLocks noGrp="1"/>
          </p:cNvSpPr>
          <p:nvPr>
            <p:ph sz="quarter" idx="10"/>
          </p:nvPr>
        </p:nvSpPr>
        <p:spPr>
          <a:xfrm>
            <a:off x="502920" y="1627632"/>
            <a:ext cx="2574577" cy="629051"/>
          </a:xfrm>
        </p:spPr>
        <p:txBody>
          <a:bodyPr/>
          <a:lstStyle/>
          <a:p>
            <a:pPr marL="0" indent="0">
              <a:buNone/>
            </a:pPr>
            <a:r>
              <a:rPr lang="en-US" dirty="0"/>
              <a:t>Advantages</a:t>
            </a:r>
          </a:p>
        </p:txBody>
      </p:sp>
      <p:sp>
        <p:nvSpPr>
          <p:cNvPr id="13" name="Text Placeholder 12">
            <a:extLst>
              <a:ext uri="{FF2B5EF4-FFF2-40B4-BE49-F238E27FC236}">
                <a16:creationId xmlns:a16="http://schemas.microsoft.com/office/drawing/2014/main" id="{48D6F185-5113-47D8-8166-221AAE017B68}"/>
              </a:ext>
            </a:extLst>
          </p:cNvPr>
          <p:cNvSpPr>
            <a:spLocks noGrp="1"/>
          </p:cNvSpPr>
          <p:nvPr>
            <p:ph type="body" sz="half" idx="4294967295"/>
          </p:nvPr>
        </p:nvSpPr>
        <p:spPr>
          <a:xfrm>
            <a:off x="577206" y="2242549"/>
            <a:ext cx="2927350" cy="3589338"/>
          </a:xfrm>
        </p:spPr>
        <p:txBody>
          <a:bodyPr/>
          <a:lstStyle/>
          <a:p>
            <a:pPr marL="285750" indent="-285750">
              <a:buFont typeface="Arial" panose="020B0604020202020204" pitchFamily="34" charset="0"/>
              <a:buChar char="•"/>
            </a:pPr>
            <a:r>
              <a:rPr lang="en-US" sz="2000" dirty="0"/>
              <a:t>Simple</a:t>
            </a:r>
          </a:p>
          <a:p>
            <a:pPr marL="285750" indent="-285750">
              <a:buFont typeface="Arial" panose="020B0604020202020204" pitchFamily="34" charset="0"/>
              <a:buChar char="•"/>
            </a:pPr>
            <a:r>
              <a:rPr lang="en-US" sz="2000" dirty="0"/>
              <a:t>Precise estimates</a:t>
            </a:r>
          </a:p>
          <a:p>
            <a:pPr marL="285750" indent="-285750">
              <a:buFont typeface="Arial" panose="020B0604020202020204" pitchFamily="34" charset="0"/>
              <a:buChar char="•"/>
            </a:pPr>
            <a:r>
              <a:rPr lang="en-US" sz="2000" dirty="0"/>
              <a:t>Even spatial coverage</a:t>
            </a:r>
          </a:p>
          <a:p>
            <a:pPr marL="285750" indent="-285750">
              <a:buFont typeface="Arial" panose="020B0604020202020204" pitchFamily="34" charset="0"/>
              <a:buChar char="•"/>
            </a:pPr>
            <a:r>
              <a:rPr lang="en-US" sz="2000" dirty="0"/>
              <a:t>Greater efficiency</a:t>
            </a:r>
          </a:p>
          <a:p>
            <a:endParaRPr lang="en-US" sz="2000" dirty="0"/>
          </a:p>
        </p:txBody>
      </p:sp>
      <p:sp>
        <p:nvSpPr>
          <p:cNvPr id="11" name="Text Placeholder 10">
            <a:extLst>
              <a:ext uri="{FF2B5EF4-FFF2-40B4-BE49-F238E27FC236}">
                <a16:creationId xmlns:a16="http://schemas.microsoft.com/office/drawing/2014/main" id="{EC088A43-4E4D-4606-BBC8-21C51F3269B9}"/>
              </a:ext>
            </a:extLst>
          </p:cNvPr>
          <p:cNvSpPr>
            <a:spLocks noGrp="1"/>
          </p:cNvSpPr>
          <p:nvPr>
            <p:ph type="body" sz="quarter" idx="4294967295"/>
          </p:nvPr>
        </p:nvSpPr>
        <p:spPr>
          <a:xfrm>
            <a:off x="3355191" y="1671595"/>
            <a:ext cx="2936875" cy="576263"/>
          </a:xfrm>
        </p:spPr>
        <p:txBody>
          <a:bodyPr/>
          <a:lstStyle/>
          <a:p>
            <a:pPr marL="0" indent="0">
              <a:buNone/>
            </a:pPr>
            <a:r>
              <a:rPr lang="en-US" dirty="0"/>
              <a:t>Disadvantages</a:t>
            </a:r>
          </a:p>
        </p:txBody>
      </p:sp>
      <p:sp>
        <p:nvSpPr>
          <p:cNvPr id="14" name="Text Placeholder 13">
            <a:extLst>
              <a:ext uri="{FF2B5EF4-FFF2-40B4-BE49-F238E27FC236}">
                <a16:creationId xmlns:a16="http://schemas.microsoft.com/office/drawing/2014/main" id="{308AB8F9-9748-464F-AED7-4333384E47F4}"/>
              </a:ext>
            </a:extLst>
          </p:cNvPr>
          <p:cNvSpPr>
            <a:spLocks noGrp="1"/>
          </p:cNvSpPr>
          <p:nvPr>
            <p:ph type="body" sz="half" idx="4294967295"/>
          </p:nvPr>
        </p:nvSpPr>
        <p:spPr>
          <a:xfrm>
            <a:off x="3427763" y="2120035"/>
            <a:ext cx="3799523" cy="3589338"/>
          </a:xfrm>
        </p:spPr>
        <p:txBody>
          <a:bodyPr/>
          <a:lstStyle/>
          <a:p>
            <a:pPr marL="285750" indent="-285750">
              <a:buFont typeface="Arial" panose="020B0604020202020204" pitchFamily="34" charset="0"/>
              <a:buChar char="•"/>
            </a:pPr>
            <a:r>
              <a:rPr lang="en-US" sz="2000" dirty="0"/>
              <a:t>Biased estimates (particularly sampling variance)</a:t>
            </a:r>
          </a:p>
          <a:p>
            <a:pPr marL="285750" indent="-285750">
              <a:buFont typeface="Arial" panose="020B0604020202020204" pitchFamily="34" charset="0"/>
              <a:buChar char="•"/>
            </a:pPr>
            <a:r>
              <a:rPr lang="en-US" sz="2000" dirty="0"/>
              <a:t>May miss individuals that don’t coincide with the sampling interval</a:t>
            </a:r>
          </a:p>
          <a:p>
            <a:pPr marL="742950" lvl="1" indent="-285750">
              <a:buFont typeface="Arial" panose="020B0604020202020204" pitchFamily="34" charset="0"/>
              <a:buChar char="•"/>
            </a:pPr>
            <a:r>
              <a:rPr lang="en-US" sz="2000" dirty="0"/>
              <a:t>If so, the density needs to be increased</a:t>
            </a:r>
          </a:p>
          <a:p>
            <a:pPr marL="285750" indent="-285750">
              <a:buFont typeface="Arial" panose="020B0604020202020204" pitchFamily="34" charset="0"/>
              <a:buChar char="•"/>
            </a:pPr>
            <a:r>
              <a:rPr lang="en-US" sz="2000" dirty="0"/>
              <a:t>Limited utility for areas larger than a single field</a:t>
            </a:r>
          </a:p>
          <a:p>
            <a:pPr marL="285750" indent="-285750">
              <a:buFont typeface="Arial" panose="020B0604020202020204" pitchFamily="34" charset="0"/>
              <a:buChar char="•"/>
            </a:pPr>
            <a:r>
              <a:rPr lang="en-US" sz="2000" dirty="0"/>
              <a:t>Grid may not optimally fit irregular shapes</a:t>
            </a:r>
          </a:p>
          <a:p>
            <a:endParaRPr lang="en-US" sz="2000" dirty="0"/>
          </a:p>
        </p:txBody>
      </p:sp>
      <p:sp>
        <p:nvSpPr>
          <p:cNvPr id="12" name="Text Placeholder 11">
            <a:extLst>
              <a:ext uri="{FF2B5EF4-FFF2-40B4-BE49-F238E27FC236}">
                <a16:creationId xmlns:a16="http://schemas.microsoft.com/office/drawing/2014/main" id="{7FCECE6F-9A8A-4CBE-9E03-67276C1F7880}"/>
              </a:ext>
            </a:extLst>
          </p:cNvPr>
          <p:cNvSpPr>
            <a:spLocks noGrp="1"/>
          </p:cNvSpPr>
          <p:nvPr>
            <p:ph type="body" sz="quarter" idx="4294967295"/>
          </p:nvPr>
        </p:nvSpPr>
        <p:spPr>
          <a:xfrm>
            <a:off x="7299858" y="1680420"/>
            <a:ext cx="2932112" cy="576263"/>
          </a:xfrm>
        </p:spPr>
        <p:txBody>
          <a:bodyPr/>
          <a:lstStyle/>
          <a:p>
            <a:pPr marL="0" indent="0">
              <a:buNone/>
            </a:pPr>
            <a:r>
              <a:rPr lang="en-US" dirty="0"/>
              <a:t>Use cases</a:t>
            </a:r>
          </a:p>
        </p:txBody>
      </p:sp>
      <p:sp>
        <p:nvSpPr>
          <p:cNvPr id="15" name="Text Placeholder 14">
            <a:extLst>
              <a:ext uri="{FF2B5EF4-FFF2-40B4-BE49-F238E27FC236}">
                <a16:creationId xmlns:a16="http://schemas.microsoft.com/office/drawing/2014/main" id="{F0EB6D9D-90C6-4247-ABEA-67583B6718C8}"/>
              </a:ext>
            </a:extLst>
          </p:cNvPr>
          <p:cNvSpPr>
            <a:spLocks noGrp="1"/>
          </p:cNvSpPr>
          <p:nvPr>
            <p:ph type="body" sz="half" idx="4294967295"/>
          </p:nvPr>
        </p:nvSpPr>
        <p:spPr>
          <a:xfrm>
            <a:off x="7218566" y="2120829"/>
            <a:ext cx="2932112" cy="3589338"/>
          </a:xfrm>
        </p:spPr>
        <p:txBody>
          <a:bodyPr/>
          <a:lstStyle/>
          <a:p>
            <a:pPr marL="285750" indent="-285750">
              <a:buFont typeface="Arial" panose="020B0604020202020204" pitchFamily="34" charset="0"/>
              <a:buChar char="•"/>
            </a:pPr>
            <a:r>
              <a:rPr lang="en-US" sz="2000" dirty="0"/>
              <a:t>When you want to interpolate between observations (e.g. kriging)</a:t>
            </a:r>
          </a:p>
          <a:p>
            <a:pPr marL="285750" indent="-285750">
              <a:buFont typeface="Arial" panose="020B0604020202020204" pitchFamily="34" charset="0"/>
              <a:buChar char="•"/>
            </a:pPr>
            <a:r>
              <a:rPr lang="en-US" sz="2000" dirty="0"/>
              <a:t>When you want to detect/quantify spatial trends</a:t>
            </a:r>
          </a:p>
          <a:p>
            <a:pPr marL="285750" indent="-285750">
              <a:buFont typeface="Arial" panose="020B0604020202020204" pitchFamily="34" charset="0"/>
              <a:buChar char="•"/>
            </a:pPr>
            <a:r>
              <a:rPr lang="en-US" sz="2000" dirty="0"/>
              <a:t>When you can afford too (e.g. GIS simulations)</a:t>
            </a:r>
          </a:p>
          <a:p>
            <a:pPr marL="285750" indent="-285750">
              <a:buFont typeface="Arial" panose="020B0604020202020204" pitchFamily="34" charset="0"/>
              <a:buChar char="•"/>
            </a:pPr>
            <a:r>
              <a:rPr lang="en-US" sz="2000" dirty="0"/>
              <a:t>Individual fields</a:t>
            </a:r>
          </a:p>
          <a:p>
            <a:pPr marL="285750" indent="-285750">
              <a:buFont typeface="Arial" panose="020B0604020202020204" pitchFamily="34" charset="0"/>
              <a:buChar char="•"/>
            </a:pPr>
            <a:r>
              <a:rPr lang="en-US" sz="2000" dirty="0"/>
              <a:t>Flat landscapes</a:t>
            </a:r>
          </a:p>
          <a:p>
            <a:pPr marL="285750" indent="-285750">
              <a:buFont typeface="Arial" panose="020B0604020202020204" pitchFamily="34" charset="0"/>
              <a:buChar char="•"/>
            </a:pPr>
            <a:endParaRPr lang="en-US" sz="2000" dirty="0"/>
          </a:p>
          <a:p>
            <a:endParaRPr lang="en-US" sz="2000" dirty="0"/>
          </a:p>
        </p:txBody>
      </p:sp>
      <p:pic>
        <p:nvPicPr>
          <p:cNvPr id="16" name="Picture 15">
            <a:extLst>
              <a:ext uri="{FF2B5EF4-FFF2-40B4-BE49-F238E27FC236}">
                <a16:creationId xmlns:a16="http://schemas.microsoft.com/office/drawing/2014/main" id="{1DE2D0D6-FE3C-4292-ACE8-10136053CDDB}"/>
              </a:ext>
            </a:extLst>
          </p:cNvPr>
          <p:cNvPicPr>
            <a:picLocks noChangeAspect="1"/>
          </p:cNvPicPr>
          <p:nvPr/>
        </p:nvPicPr>
        <p:blipFill rotWithShape="1">
          <a:blip r:embed="rId2">
            <a:extLst>
              <a:ext uri="{28A0092B-C50C-407E-A947-70E740481C1C}">
                <a14:useLocalDpi xmlns:a14="http://schemas.microsoft.com/office/drawing/2010/main" val="0"/>
              </a:ext>
            </a:extLst>
          </a:blip>
          <a:srcRect l="75532"/>
          <a:stretch/>
        </p:blipFill>
        <p:spPr>
          <a:xfrm>
            <a:off x="10069386" y="1461155"/>
            <a:ext cx="1968917" cy="2299110"/>
          </a:xfrm>
          <a:prstGeom prst="rect">
            <a:avLst/>
          </a:prstGeom>
        </p:spPr>
      </p:pic>
    </p:spTree>
    <p:extLst>
      <p:ext uri="{BB962C8B-B14F-4D97-AF65-F5344CB8AC3E}">
        <p14:creationId xmlns:p14="http://schemas.microsoft.com/office/powerpoint/2010/main" val="610106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46D8-705F-4889-A7EB-9AD2F293E23E}"/>
              </a:ext>
            </a:extLst>
          </p:cNvPr>
          <p:cNvSpPr>
            <a:spLocks noGrp="1"/>
          </p:cNvSpPr>
          <p:nvPr>
            <p:ph type="title"/>
          </p:nvPr>
        </p:nvSpPr>
        <p:spPr/>
        <p:txBody>
          <a:bodyPr>
            <a:normAutofit fontScale="90000"/>
          </a:bodyPr>
          <a:lstStyle/>
          <a:p>
            <a:r>
              <a:rPr lang="en-US" dirty="0"/>
              <a:t>Stratified &amp; Two-stage Random Sampling </a:t>
            </a:r>
          </a:p>
        </p:txBody>
      </p:sp>
      <p:sp>
        <p:nvSpPr>
          <p:cNvPr id="3" name="Text Placeholder 2">
            <a:extLst>
              <a:ext uri="{FF2B5EF4-FFF2-40B4-BE49-F238E27FC236}">
                <a16:creationId xmlns:a16="http://schemas.microsoft.com/office/drawing/2014/main" id="{48A935A0-7348-4C57-ABA2-BF7C73A12350}"/>
              </a:ext>
            </a:extLst>
          </p:cNvPr>
          <p:cNvSpPr>
            <a:spLocks noGrp="1"/>
          </p:cNvSpPr>
          <p:nvPr>
            <p:ph sz="quarter" idx="10"/>
          </p:nvPr>
        </p:nvSpPr>
        <p:spPr>
          <a:xfrm>
            <a:off x="502920" y="1627632"/>
            <a:ext cx="2424430" cy="619653"/>
          </a:xfrm>
        </p:spPr>
        <p:txBody>
          <a:bodyPr/>
          <a:lstStyle/>
          <a:p>
            <a:pPr marL="0" indent="0">
              <a:buNone/>
            </a:pPr>
            <a:r>
              <a:rPr lang="en-US" dirty="0"/>
              <a:t>Advantages</a:t>
            </a:r>
          </a:p>
        </p:txBody>
      </p:sp>
      <p:sp>
        <p:nvSpPr>
          <p:cNvPr id="4" name="Text Placeholder 3">
            <a:extLst>
              <a:ext uri="{FF2B5EF4-FFF2-40B4-BE49-F238E27FC236}">
                <a16:creationId xmlns:a16="http://schemas.microsoft.com/office/drawing/2014/main" id="{017899BE-6DEC-4843-865F-90C9DEEA0A2D}"/>
              </a:ext>
            </a:extLst>
          </p:cNvPr>
          <p:cNvSpPr>
            <a:spLocks noGrp="1"/>
          </p:cNvSpPr>
          <p:nvPr>
            <p:ph type="body" sz="half" idx="4294967295"/>
          </p:nvPr>
        </p:nvSpPr>
        <p:spPr>
          <a:xfrm>
            <a:off x="502920" y="2244306"/>
            <a:ext cx="2927350" cy="3589338"/>
          </a:xfrm>
        </p:spPr>
        <p:txBody>
          <a:bodyPr/>
          <a:lstStyle/>
          <a:p>
            <a:pPr marL="285750" indent="-285750">
              <a:buFont typeface="Arial" panose="020B0604020202020204" pitchFamily="34" charset="0"/>
              <a:buChar char="•"/>
            </a:pPr>
            <a:r>
              <a:rPr lang="en-US" sz="2000" dirty="0"/>
              <a:t>More efficient than simple-random</a:t>
            </a:r>
          </a:p>
          <a:p>
            <a:pPr marL="285750" indent="-285750">
              <a:buFont typeface="Arial" panose="020B0604020202020204" pitchFamily="34" charset="0"/>
              <a:buChar char="•"/>
            </a:pPr>
            <a:r>
              <a:rPr lang="en-US" sz="2000" dirty="0"/>
              <a:t>Higher accuracy</a:t>
            </a:r>
          </a:p>
          <a:p>
            <a:pPr marL="285750" indent="-285750">
              <a:buFont typeface="Arial" panose="020B0604020202020204" pitchFamily="34" charset="0"/>
              <a:buChar char="•"/>
            </a:pPr>
            <a:r>
              <a:rPr lang="en-US" sz="2000" dirty="0"/>
              <a:t>Lower cost</a:t>
            </a:r>
          </a:p>
          <a:p>
            <a:pPr marL="285750" indent="-285750">
              <a:buFont typeface="Arial" panose="020B0604020202020204" pitchFamily="34" charset="0"/>
              <a:buChar char="•"/>
            </a:pPr>
            <a:r>
              <a:rPr lang="en-US" sz="2000" dirty="0"/>
              <a:t>Sampling can be sized relative to proportion or variance</a:t>
            </a:r>
          </a:p>
          <a:p>
            <a:endParaRPr lang="en-US" sz="2000" dirty="0"/>
          </a:p>
        </p:txBody>
      </p:sp>
      <p:sp>
        <p:nvSpPr>
          <p:cNvPr id="5" name="Text Placeholder 4">
            <a:extLst>
              <a:ext uri="{FF2B5EF4-FFF2-40B4-BE49-F238E27FC236}">
                <a16:creationId xmlns:a16="http://schemas.microsoft.com/office/drawing/2014/main" id="{270F4532-576D-4FAE-9CBC-AEC29A0B149C}"/>
              </a:ext>
            </a:extLst>
          </p:cNvPr>
          <p:cNvSpPr>
            <a:spLocks noGrp="1"/>
          </p:cNvSpPr>
          <p:nvPr>
            <p:ph type="body" sz="quarter" idx="4294967295"/>
          </p:nvPr>
        </p:nvSpPr>
        <p:spPr>
          <a:xfrm>
            <a:off x="3412967" y="1676980"/>
            <a:ext cx="2936875" cy="576263"/>
          </a:xfrm>
        </p:spPr>
        <p:txBody>
          <a:bodyPr/>
          <a:lstStyle/>
          <a:p>
            <a:pPr marL="0" indent="0">
              <a:buNone/>
            </a:pPr>
            <a:r>
              <a:rPr lang="en-US" dirty="0"/>
              <a:t>Disadvantages</a:t>
            </a:r>
          </a:p>
        </p:txBody>
      </p:sp>
      <p:sp>
        <p:nvSpPr>
          <p:cNvPr id="6" name="Text Placeholder 5">
            <a:extLst>
              <a:ext uri="{FF2B5EF4-FFF2-40B4-BE49-F238E27FC236}">
                <a16:creationId xmlns:a16="http://schemas.microsoft.com/office/drawing/2014/main" id="{0E85D1E7-0EED-4B27-9E75-E49A45498008}"/>
              </a:ext>
            </a:extLst>
          </p:cNvPr>
          <p:cNvSpPr>
            <a:spLocks noGrp="1"/>
          </p:cNvSpPr>
          <p:nvPr>
            <p:ph type="body" sz="half" idx="4294967295"/>
          </p:nvPr>
        </p:nvSpPr>
        <p:spPr>
          <a:xfrm>
            <a:off x="3416062" y="2244306"/>
            <a:ext cx="2947988" cy="3589338"/>
          </a:xfrm>
        </p:spPr>
        <p:txBody>
          <a:bodyPr/>
          <a:lstStyle/>
          <a:p>
            <a:pPr marL="285750" indent="-285750">
              <a:buFont typeface="Arial" panose="020B0604020202020204" pitchFamily="34" charset="0"/>
              <a:buChar char="•"/>
            </a:pPr>
            <a:r>
              <a:rPr lang="en-US" sz="2000" dirty="0"/>
              <a:t>Require pre-existing knowledge of the population (which may be flawed)</a:t>
            </a:r>
          </a:p>
          <a:p>
            <a:pPr marL="285750" indent="-285750">
              <a:buFont typeface="Arial" panose="020B0604020202020204" pitchFamily="34" charset="0"/>
              <a:buChar char="•"/>
            </a:pPr>
            <a:r>
              <a:rPr lang="en-US" sz="2000" dirty="0"/>
              <a:t>If sampling is uneven, weights need to be known</a:t>
            </a:r>
          </a:p>
          <a:p>
            <a:pPr marL="285750" indent="-285750">
              <a:buFont typeface="Arial" panose="020B0604020202020204" pitchFamily="34" charset="0"/>
              <a:buChar char="•"/>
            </a:pPr>
            <a:r>
              <a:rPr lang="en-US" sz="2000" dirty="0"/>
              <a:t>May need to </a:t>
            </a:r>
            <a:r>
              <a:rPr lang="en-US" sz="2000" dirty="0" err="1"/>
              <a:t>contrust</a:t>
            </a:r>
            <a:r>
              <a:rPr lang="en-US" sz="2000" dirty="0"/>
              <a:t> the strata manually</a:t>
            </a:r>
          </a:p>
          <a:p>
            <a:endParaRPr lang="en-US" sz="2000" dirty="0"/>
          </a:p>
        </p:txBody>
      </p:sp>
      <p:sp>
        <p:nvSpPr>
          <p:cNvPr id="7" name="Text Placeholder 6">
            <a:extLst>
              <a:ext uri="{FF2B5EF4-FFF2-40B4-BE49-F238E27FC236}">
                <a16:creationId xmlns:a16="http://schemas.microsoft.com/office/drawing/2014/main" id="{83DB34AC-87F6-44B4-A7FA-630A7B456E84}"/>
              </a:ext>
            </a:extLst>
          </p:cNvPr>
          <p:cNvSpPr>
            <a:spLocks noGrp="1"/>
          </p:cNvSpPr>
          <p:nvPr>
            <p:ph type="body" sz="quarter" idx="4294967295"/>
          </p:nvPr>
        </p:nvSpPr>
        <p:spPr>
          <a:xfrm>
            <a:off x="6835459" y="1671022"/>
            <a:ext cx="2932112" cy="576263"/>
          </a:xfrm>
        </p:spPr>
        <p:txBody>
          <a:bodyPr/>
          <a:lstStyle/>
          <a:p>
            <a:pPr marL="0" indent="0">
              <a:buNone/>
            </a:pPr>
            <a:r>
              <a:rPr lang="en-US" dirty="0"/>
              <a:t>Use cases</a:t>
            </a:r>
          </a:p>
        </p:txBody>
      </p:sp>
      <p:sp>
        <p:nvSpPr>
          <p:cNvPr id="8" name="Text Placeholder 7">
            <a:extLst>
              <a:ext uri="{FF2B5EF4-FFF2-40B4-BE49-F238E27FC236}">
                <a16:creationId xmlns:a16="http://schemas.microsoft.com/office/drawing/2014/main" id="{20D4A3B9-B7C4-43F9-9B28-132C6EC3D9C7}"/>
              </a:ext>
            </a:extLst>
          </p:cNvPr>
          <p:cNvSpPr>
            <a:spLocks noGrp="1"/>
          </p:cNvSpPr>
          <p:nvPr>
            <p:ph type="body" sz="half" idx="4294967295"/>
          </p:nvPr>
        </p:nvSpPr>
        <p:spPr>
          <a:xfrm>
            <a:off x="6835459" y="2253243"/>
            <a:ext cx="2932112" cy="3589338"/>
          </a:xfrm>
        </p:spPr>
        <p:txBody>
          <a:bodyPr/>
          <a:lstStyle/>
          <a:p>
            <a:pPr marL="285750" indent="-285750">
              <a:buFont typeface="Arial" panose="020B0604020202020204" pitchFamily="34" charset="0"/>
              <a:buChar char="•"/>
            </a:pPr>
            <a:r>
              <a:rPr lang="en-US" sz="2000" dirty="0"/>
              <a:t>When you have GIS layers that can be used as predictors (e.g. DSM) </a:t>
            </a:r>
          </a:p>
        </p:txBody>
      </p:sp>
      <p:pic>
        <p:nvPicPr>
          <p:cNvPr id="11" name="Picture 10">
            <a:extLst>
              <a:ext uri="{FF2B5EF4-FFF2-40B4-BE49-F238E27FC236}">
                <a16:creationId xmlns:a16="http://schemas.microsoft.com/office/drawing/2014/main" id="{F8B46DE1-2FFA-431B-AE87-AD3054DF85F8}"/>
              </a:ext>
            </a:extLst>
          </p:cNvPr>
          <p:cNvPicPr>
            <a:picLocks noChangeAspect="1"/>
          </p:cNvPicPr>
          <p:nvPr/>
        </p:nvPicPr>
        <p:blipFill rotWithShape="1">
          <a:blip r:embed="rId2">
            <a:extLst>
              <a:ext uri="{28A0092B-C50C-407E-A947-70E740481C1C}">
                <a14:useLocalDpi xmlns:a14="http://schemas.microsoft.com/office/drawing/2010/main" val="0"/>
              </a:ext>
            </a:extLst>
          </a:blip>
          <a:srcRect l="34787" b="51669"/>
          <a:stretch/>
        </p:blipFill>
        <p:spPr>
          <a:xfrm>
            <a:off x="7129940" y="3926795"/>
            <a:ext cx="4848014" cy="2395347"/>
          </a:xfrm>
          <a:prstGeom prst="rect">
            <a:avLst/>
          </a:prstGeom>
        </p:spPr>
      </p:pic>
    </p:spTree>
    <p:extLst>
      <p:ext uri="{BB962C8B-B14F-4D97-AF65-F5344CB8AC3E}">
        <p14:creationId xmlns:p14="http://schemas.microsoft.com/office/powerpoint/2010/main" val="249624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BE1728E-917B-4FAD-819A-6D825EAC07E9}"/>
              </a:ext>
            </a:extLst>
          </p:cNvPr>
          <p:cNvSpPr>
            <a:spLocks noGrp="1"/>
          </p:cNvSpPr>
          <p:nvPr>
            <p:ph type="title"/>
          </p:nvPr>
        </p:nvSpPr>
        <p:spPr>
          <a:xfrm>
            <a:off x="201168" y="832104"/>
            <a:ext cx="11876952" cy="629051"/>
          </a:xfrm>
        </p:spPr>
        <p:txBody>
          <a:bodyPr/>
          <a:lstStyle/>
          <a:p>
            <a:r>
              <a:rPr lang="en-US" dirty="0"/>
              <a:t>Conditioned Latin Hypercube Sampling </a:t>
            </a:r>
            <a:r>
              <a:rPr lang="en-US" sz="2400" dirty="0"/>
              <a:t>(</a:t>
            </a:r>
            <a:r>
              <a:rPr lang="en-US" sz="2400" dirty="0" err="1"/>
              <a:t>cLHS</a:t>
            </a:r>
            <a:r>
              <a:rPr lang="en-US" sz="2400" dirty="0"/>
              <a:t>)</a:t>
            </a:r>
            <a:endParaRPr lang="en-US" dirty="0"/>
          </a:p>
        </p:txBody>
      </p:sp>
      <p:sp>
        <p:nvSpPr>
          <p:cNvPr id="10" name="Text Placeholder 9">
            <a:extLst>
              <a:ext uri="{FF2B5EF4-FFF2-40B4-BE49-F238E27FC236}">
                <a16:creationId xmlns:a16="http://schemas.microsoft.com/office/drawing/2014/main" id="{977A77C0-1277-4F0C-927B-4F0C446124AD}"/>
              </a:ext>
            </a:extLst>
          </p:cNvPr>
          <p:cNvSpPr>
            <a:spLocks noGrp="1"/>
          </p:cNvSpPr>
          <p:nvPr>
            <p:ph sz="quarter" idx="10"/>
          </p:nvPr>
        </p:nvSpPr>
        <p:spPr>
          <a:xfrm>
            <a:off x="502920" y="1627632"/>
            <a:ext cx="2424430" cy="576263"/>
          </a:xfrm>
        </p:spPr>
        <p:txBody>
          <a:bodyPr/>
          <a:lstStyle/>
          <a:p>
            <a:pPr marL="0" indent="0">
              <a:buNone/>
            </a:pPr>
            <a:r>
              <a:rPr lang="en-US" dirty="0"/>
              <a:t>Advantages</a:t>
            </a:r>
          </a:p>
        </p:txBody>
      </p:sp>
      <p:sp>
        <p:nvSpPr>
          <p:cNvPr id="13" name="Text Placeholder 12">
            <a:extLst>
              <a:ext uri="{FF2B5EF4-FFF2-40B4-BE49-F238E27FC236}">
                <a16:creationId xmlns:a16="http://schemas.microsoft.com/office/drawing/2014/main" id="{85787944-1971-4001-A853-B4DEB0A404B5}"/>
              </a:ext>
            </a:extLst>
          </p:cNvPr>
          <p:cNvSpPr>
            <a:spLocks noGrp="1"/>
          </p:cNvSpPr>
          <p:nvPr>
            <p:ph type="body" sz="half" idx="4294967295"/>
          </p:nvPr>
        </p:nvSpPr>
        <p:spPr>
          <a:xfrm>
            <a:off x="391153" y="2226476"/>
            <a:ext cx="2927350" cy="3589338"/>
          </a:xfrm>
        </p:spPr>
        <p:txBody>
          <a:bodyPr/>
          <a:lstStyle/>
          <a:p>
            <a:pPr marL="285750" indent="-285750">
              <a:buFont typeface="Arial" panose="020B0604020202020204" pitchFamily="34" charset="0"/>
              <a:buChar char="•"/>
            </a:pPr>
            <a:r>
              <a:rPr lang="en-US" sz="2000" dirty="0"/>
              <a:t>Maximumly stratifies the predictors</a:t>
            </a:r>
          </a:p>
          <a:p>
            <a:pPr marL="285750" indent="-285750">
              <a:buFont typeface="Arial" panose="020B0604020202020204" pitchFamily="34" charset="0"/>
              <a:buChar char="•"/>
            </a:pPr>
            <a:r>
              <a:rPr lang="en-US" sz="2000" dirty="0"/>
              <a:t>Automated sample selection</a:t>
            </a:r>
          </a:p>
          <a:p>
            <a:pPr marL="285750" indent="-285750">
              <a:buFont typeface="Arial" panose="020B0604020202020204" pitchFamily="34" charset="0"/>
              <a:buChar char="•"/>
            </a:pPr>
            <a:r>
              <a:rPr lang="en-US" sz="2000" dirty="0"/>
              <a:t>Incorporates cost constraints</a:t>
            </a:r>
          </a:p>
          <a:p>
            <a:pPr marL="285750" indent="-285750">
              <a:buFont typeface="Arial" panose="020B0604020202020204" pitchFamily="34" charset="0"/>
              <a:buChar char="•"/>
            </a:pPr>
            <a:r>
              <a:rPr lang="en-US" sz="2000" dirty="0"/>
              <a:t>Can incorporate legacy points</a:t>
            </a:r>
          </a:p>
          <a:p>
            <a:pPr marL="285750" indent="-285750">
              <a:buFont typeface="Arial" panose="020B0604020202020204" pitchFamily="34" charset="0"/>
              <a:buChar char="•"/>
            </a:pPr>
            <a:r>
              <a:rPr lang="en-US" sz="2000" dirty="0"/>
              <a:t>Easily scales to multiple GIS layers</a:t>
            </a:r>
          </a:p>
          <a:p>
            <a:endParaRPr lang="en-US" sz="2000" dirty="0"/>
          </a:p>
        </p:txBody>
      </p:sp>
      <p:sp>
        <p:nvSpPr>
          <p:cNvPr id="11" name="Text Placeholder 10">
            <a:extLst>
              <a:ext uri="{FF2B5EF4-FFF2-40B4-BE49-F238E27FC236}">
                <a16:creationId xmlns:a16="http://schemas.microsoft.com/office/drawing/2014/main" id="{BFE0CBFB-5507-4070-80EC-DE4A8B90D2D8}"/>
              </a:ext>
            </a:extLst>
          </p:cNvPr>
          <p:cNvSpPr>
            <a:spLocks noGrp="1"/>
          </p:cNvSpPr>
          <p:nvPr>
            <p:ph type="body" sz="quarter" idx="4294967295"/>
          </p:nvPr>
        </p:nvSpPr>
        <p:spPr>
          <a:xfrm>
            <a:off x="3318503" y="1632350"/>
            <a:ext cx="2936875" cy="576263"/>
          </a:xfrm>
        </p:spPr>
        <p:txBody>
          <a:bodyPr/>
          <a:lstStyle/>
          <a:p>
            <a:pPr marL="0" indent="0">
              <a:buNone/>
            </a:pPr>
            <a:r>
              <a:rPr lang="en-US" dirty="0"/>
              <a:t>Disadvantages</a:t>
            </a:r>
          </a:p>
        </p:txBody>
      </p:sp>
      <p:sp>
        <p:nvSpPr>
          <p:cNvPr id="14" name="Text Placeholder 13">
            <a:extLst>
              <a:ext uri="{FF2B5EF4-FFF2-40B4-BE49-F238E27FC236}">
                <a16:creationId xmlns:a16="http://schemas.microsoft.com/office/drawing/2014/main" id="{CD82318E-78CB-4985-8199-E279B459A709}"/>
              </a:ext>
            </a:extLst>
          </p:cNvPr>
          <p:cNvSpPr>
            <a:spLocks noGrp="1"/>
          </p:cNvSpPr>
          <p:nvPr>
            <p:ph type="body" sz="half" idx="4294967295"/>
          </p:nvPr>
        </p:nvSpPr>
        <p:spPr>
          <a:xfrm>
            <a:off x="3325729" y="2203895"/>
            <a:ext cx="3085839" cy="3589338"/>
          </a:xfrm>
        </p:spPr>
        <p:txBody>
          <a:bodyPr/>
          <a:lstStyle/>
          <a:p>
            <a:pPr marL="285750" indent="-285750">
              <a:buFont typeface="Arial" panose="020B0604020202020204" pitchFamily="34" charset="0"/>
              <a:buChar char="•"/>
            </a:pPr>
            <a:r>
              <a:rPr lang="en-US" sz="2000" dirty="0"/>
              <a:t>Not ideal for map validation (non – probability sample)</a:t>
            </a:r>
          </a:p>
          <a:p>
            <a:pPr marL="285750" indent="-285750">
              <a:buFont typeface="Arial" panose="020B0604020202020204" pitchFamily="34" charset="0"/>
              <a:buChar char="•"/>
            </a:pPr>
            <a:r>
              <a:rPr lang="en-US" sz="2000" dirty="0"/>
              <a:t>Not ideal for developing map unit concepts (puts points in weird landscape positions)</a:t>
            </a:r>
          </a:p>
          <a:p>
            <a:pPr marL="285750" indent="-285750">
              <a:buFont typeface="Arial" panose="020B0604020202020204" pitchFamily="34" charset="0"/>
              <a:buChar char="•"/>
            </a:pPr>
            <a:r>
              <a:rPr lang="en-US" sz="2000" dirty="0"/>
              <a:t>Difficult to find alternatives for non-accessible points</a:t>
            </a:r>
          </a:p>
          <a:p>
            <a:pPr marL="285750" indent="-285750">
              <a:buFont typeface="Arial" panose="020B0604020202020204" pitchFamily="34" charset="0"/>
              <a:buChar char="•"/>
            </a:pPr>
            <a:r>
              <a:rPr lang="en-US" sz="2000" dirty="0"/>
              <a:t>Inefficient with large GIS layers</a:t>
            </a:r>
          </a:p>
          <a:p>
            <a:endParaRPr lang="en-US" sz="2000" dirty="0"/>
          </a:p>
        </p:txBody>
      </p:sp>
      <p:sp>
        <p:nvSpPr>
          <p:cNvPr id="12" name="Text Placeholder 11">
            <a:extLst>
              <a:ext uri="{FF2B5EF4-FFF2-40B4-BE49-F238E27FC236}">
                <a16:creationId xmlns:a16="http://schemas.microsoft.com/office/drawing/2014/main" id="{995C5244-7D14-44E9-AD1D-669A3827C918}"/>
              </a:ext>
            </a:extLst>
          </p:cNvPr>
          <p:cNvSpPr>
            <a:spLocks noGrp="1"/>
          </p:cNvSpPr>
          <p:nvPr>
            <p:ph type="body" sz="quarter" idx="4294967295"/>
          </p:nvPr>
        </p:nvSpPr>
        <p:spPr>
          <a:xfrm>
            <a:off x="6411569" y="1627631"/>
            <a:ext cx="2932112" cy="576263"/>
          </a:xfrm>
        </p:spPr>
        <p:txBody>
          <a:bodyPr/>
          <a:lstStyle/>
          <a:p>
            <a:pPr marL="0" indent="0">
              <a:buNone/>
            </a:pPr>
            <a:r>
              <a:rPr lang="en-US" dirty="0"/>
              <a:t>Use cases</a:t>
            </a:r>
          </a:p>
        </p:txBody>
      </p:sp>
      <p:sp>
        <p:nvSpPr>
          <p:cNvPr id="15" name="Text Placeholder 14">
            <a:extLst>
              <a:ext uri="{FF2B5EF4-FFF2-40B4-BE49-F238E27FC236}">
                <a16:creationId xmlns:a16="http://schemas.microsoft.com/office/drawing/2014/main" id="{0F41ACB3-1BAB-49F5-87F7-1D811C30A0CB}"/>
              </a:ext>
            </a:extLst>
          </p:cNvPr>
          <p:cNvSpPr>
            <a:spLocks noGrp="1"/>
          </p:cNvSpPr>
          <p:nvPr>
            <p:ph type="body" sz="half" idx="4294967295"/>
          </p:nvPr>
        </p:nvSpPr>
        <p:spPr>
          <a:xfrm>
            <a:off x="6343792" y="2226476"/>
            <a:ext cx="2932112" cy="3589338"/>
          </a:xfrm>
        </p:spPr>
        <p:txBody>
          <a:bodyPr/>
          <a:lstStyle/>
          <a:p>
            <a:pPr marL="285750" indent="-285750">
              <a:buFont typeface="Arial" panose="020B0604020202020204" pitchFamily="34" charset="0"/>
              <a:buChar char="•"/>
            </a:pPr>
            <a:r>
              <a:rPr lang="en-US" sz="2000" dirty="0"/>
              <a:t>When you have GIS layers that can be used as predictors (e.g. DSM) </a:t>
            </a:r>
          </a:p>
        </p:txBody>
      </p:sp>
      <p:pic>
        <p:nvPicPr>
          <p:cNvPr id="16" name="Picture 15">
            <a:extLst>
              <a:ext uri="{FF2B5EF4-FFF2-40B4-BE49-F238E27FC236}">
                <a16:creationId xmlns:a16="http://schemas.microsoft.com/office/drawing/2014/main" id="{F59AD36D-FC2C-46BA-AEA0-CF910084C7E9}"/>
              </a:ext>
            </a:extLst>
          </p:cNvPr>
          <p:cNvPicPr>
            <a:picLocks noChangeAspect="1"/>
          </p:cNvPicPr>
          <p:nvPr/>
        </p:nvPicPr>
        <p:blipFill rotWithShape="1">
          <a:blip r:embed="rId2">
            <a:extLst>
              <a:ext uri="{28A0092B-C50C-407E-A947-70E740481C1C}">
                <a14:useLocalDpi xmlns:a14="http://schemas.microsoft.com/office/drawing/2010/main" val="0"/>
              </a:ext>
            </a:extLst>
          </a:blip>
          <a:srcRect l="35918" t="50017" r="36330" b="-1"/>
          <a:stretch/>
        </p:blipFill>
        <p:spPr>
          <a:xfrm>
            <a:off x="9307648" y="1461155"/>
            <a:ext cx="2493199" cy="2993601"/>
          </a:xfrm>
          <a:prstGeom prst="rect">
            <a:avLst/>
          </a:prstGeom>
        </p:spPr>
      </p:pic>
      <p:grpSp>
        <p:nvGrpSpPr>
          <p:cNvPr id="17" name="Group 16">
            <a:extLst>
              <a:ext uri="{FF2B5EF4-FFF2-40B4-BE49-F238E27FC236}">
                <a16:creationId xmlns:a16="http://schemas.microsoft.com/office/drawing/2014/main" id="{FAE68F06-9F71-4C9D-8517-EFE12C91B879}"/>
              </a:ext>
            </a:extLst>
          </p:cNvPr>
          <p:cNvGrpSpPr/>
          <p:nvPr/>
        </p:nvGrpSpPr>
        <p:grpSpPr>
          <a:xfrm>
            <a:off x="12331949" y="6058482"/>
            <a:ext cx="2932113" cy="2596234"/>
            <a:chOff x="7859607" y="32293"/>
            <a:chExt cx="4072359" cy="4072359"/>
          </a:xfrm>
        </p:grpSpPr>
        <p:pic>
          <p:nvPicPr>
            <p:cNvPr id="18" name="Picture 17">
              <a:extLst>
                <a:ext uri="{FF2B5EF4-FFF2-40B4-BE49-F238E27FC236}">
                  <a16:creationId xmlns:a16="http://schemas.microsoft.com/office/drawing/2014/main" id="{D2D5933E-5A7F-49EA-A2CE-A2AF684B128D}"/>
                </a:ext>
              </a:extLst>
            </p:cNvPr>
            <p:cNvPicPr>
              <a:picLocks noChangeAspect="1"/>
            </p:cNvPicPr>
            <p:nvPr/>
          </p:nvPicPr>
          <p:blipFill>
            <a:blip r:embed="rId3"/>
            <a:stretch>
              <a:fillRect/>
            </a:stretch>
          </p:blipFill>
          <p:spPr>
            <a:xfrm>
              <a:off x="7859607" y="32293"/>
              <a:ext cx="3462759" cy="3462759"/>
            </a:xfrm>
            <a:prstGeom prst="rect">
              <a:avLst/>
            </a:prstGeom>
          </p:spPr>
        </p:pic>
        <p:pic>
          <p:nvPicPr>
            <p:cNvPr id="19" name="Picture 18">
              <a:extLst>
                <a:ext uri="{FF2B5EF4-FFF2-40B4-BE49-F238E27FC236}">
                  <a16:creationId xmlns:a16="http://schemas.microsoft.com/office/drawing/2014/main" id="{1020CA8A-312E-4C9D-A900-622E1F9214DD}"/>
                </a:ext>
              </a:extLst>
            </p:cNvPr>
            <p:cNvPicPr>
              <a:picLocks noChangeAspect="1"/>
            </p:cNvPicPr>
            <p:nvPr/>
          </p:nvPicPr>
          <p:blipFill>
            <a:blip r:embed="rId3"/>
            <a:stretch>
              <a:fillRect/>
            </a:stretch>
          </p:blipFill>
          <p:spPr>
            <a:xfrm>
              <a:off x="8012007" y="184693"/>
              <a:ext cx="3462759" cy="3462759"/>
            </a:xfrm>
            <a:prstGeom prst="rect">
              <a:avLst/>
            </a:prstGeom>
          </p:spPr>
        </p:pic>
        <p:pic>
          <p:nvPicPr>
            <p:cNvPr id="20" name="Picture 19">
              <a:extLst>
                <a:ext uri="{FF2B5EF4-FFF2-40B4-BE49-F238E27FC236}">
                  <a16:creationId xmlns:a16="http://schemas.microsoft.com/office/drawing/2014/main" id="{2F208824-19D6-477D-8453-AB3AADA586F9}"/>
                </a:ext>
              </a:extLst>
            </p:cNvPr>
            <p:cNvPicPr>
              <a:picLocks noChangeAspect="1"/>
            </p:cNvPicPr>
            <p:nvPr/>
          </p:nvPicPr>
          <p:blipFill>
            <a:blip r:embed="rId3"/>
            <a:stretch>
              <a:fillRect/>
            </a:stretch>
          </p:blipFill>
          <p:spPr>
            <a:xfrm>
              <a:off x="8164407" y="337093"/>
              <a:ext cx="3462759" cy="3462759"/>
            </a:xfrm>
            <a:prstGeom prst="rect">
              <a:avLst/>
            </a:prstGeom>
          </p:spPr>
        </p:pic>
        <p:pic>
          <p:nvPicPr>
            <p:cNvPr id="21" name="Picture 20">
              <a:extLst>
                <a:ext uri="{FF2B5EF4-FFF2-40B4-BE49-F238E27FC236}">
                  <a16:creationId xmlns:a16="http://schemas.microsoft.com/office/drawing/2014/main" id="{B1E38CDD-6E71-4E01-AB09-DDE1C0BEC1FB}"/>
                </a:ext>
              </a:extLst>
            </p:cNvPr>
            <p:cNvPicPr>
              <a:picLocks noChangeAspect="1"/>
            </p:cNvPicPr>
            <p:nvPr/>
          </p:nvPicPr>
          <p:blipFill>
            <a:blip r:embed="rId3"/>
            <a:stretch>
              <a:fillRect/>
            </a:stretch>
          </p:blipFill>
          <p:spPr>
            <a:xfrm>
              <a:off x="8316807" y="489493"/>
              <a:ext cx="3462759" cy="3462759"/>
            </a:xfrm>
            <a:prstGeom prst="rect">
              <a:avLst/>
            </a:prstGeom>
          </p:spPr>
        </p:pic>
        <p:pic>
          <p:nvPicPr>
            <p:cNvPr id="22" name="Picture 21">
              <a:extLst>
                <a:ext uri="{FF2B5EF4-FFF2-40B4-BE49-F238E27FC236}">
                  <a16:creationId xmlns:a16="http://schemas.microsoft.com/office/drawing/2014/main" id="{399EF069-2D96-46C5-AB0B-3D1EB435D8A8}"/>
                </a:ext>
              </a:extLst>
            </p:cNvPr>
            <p:cNvPicPr>
              <a:picLocks noChangeAspect="1"/>
            </p:cNvPicPr>
            <p:nvPr/>
          </p:nvPicPr>
          <p:blipFill>
            <a:blip r:embed="rId3"/>
            <a:stretch>
              <a:fillRect/>
            </a:stretch>
          </p:blipFill>
          <p:spPr>
            <a:xfrm>
              <a:off x="8469207" y="641893"/>
              <a:ext cx="3462759" cy="3462759"/>
            </a:xfrm>
            <a:prstGeom prst="rect">
              <a:avLst/>
            </a:prstGeom>
          </p:spPr>
        </p:pic>
      </p:grpSp>
    </p:spTree>
    <p:extLst>
      <p:ext uri="{BB962C8B-B14F-4D97-AF65-F5344CB8AC3E}">
        <p14:creationId xmlns:p14="http://schemas.microsoft.com/office/powerpoint/2010/main" val="659280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9ED51EB0-20B3-4F10-8BC2-5ECE3A2A107C}"/>
              </a:ext>
            </a:extLst>
          </p:cNvPr>
          <p:cNvSpPr>
            <a:spLocks noGrp="1"/>
          </p:cNvSpPr>
          <p:nvPr>
            <p:ph type="title"/>
          </p:nvPr>
        </p:nvSpPr>
        <p:spPr>
          <a:xfrm>
            <a:off x="201168" y="832104"/>
            <a:ext cx="11912174" cy="629051"/>
          </a:xfrm>
        </p:spPr>
        <p:txBody>
          <a:bodyPr/>
          <a:lstStyle/>
          <a:p>
            <a:r>
              <a:rPr lang="en-US" dirty="0"/>
              <a:t>Conditioned Latin Hypercube Sampling </a:t>
            </a:r>
            <a:r>
              <a:rPr lang="en-US" sz="2400" dirty="0"/>
              <a:t>(</a:t>
            </a:r>
            <a:r>
              <a:rPr lang="en-US" sz="2400" dirty="0" err="1"/>
              <a:t>cLHS</a:t>
            </a:r>
            <a:r>
              <a:rPr lang="en-US" sz="2400" dirty="0"/>
              <a:t>)</a:t>
            </a:r>
            <a:endParaRPr lang="en-US" dirty="0"/>
          </a:p>
        </p:txBody>
      </p:sp>
      <p:sp>
        <p:nvSpPr>
          <p:cNvPr id="3" name="Content Placeholder 2">
            <a:extLst>
              <a:ext uri="{FF2B5EF4-FFF2-40B4-BE49-F238E27FC236}">
                <a16:creationId xmlns:a16="http://schemas.microsoft.com/office/drawing/2014/main" id="{1EEDA206-E775-9480-D9D3-4CA1F219914C}"/>
              </a:ext>
            </a:extLst>
          </p:cNvPr>
          <p:cNvSpPr>
            <a:spLocks noGrp="1"/>
          </p:cNvSpPr>
          <p:nvPr>
            <p:ph sz="quarter" idx="10"/>
          </p:nvPr>
        </p:nvSpPr>
        <p:spPr>
          <a:xfrm>
            <a:off x="502920" y="1627632"/>
            <a:ext cx="7443363" cy="4507992"/>
          </a:xfrm>
        </p:spPr>
        <p:txBody>
          <a:bodyPr/>
          <a:lstStyle/>
          <a:p>
            <a:pPr marL="457200" indent="-457200" algn="l" defTabSz="457200">
              <a:spcBef>
                <a:spcPct val="200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t>Divides probability distribution of all variables	</a:t>
            </a:r>
          </a:p>
          <a:p>
            <a:pPr marL="457200" indent="-457200" algn="l" defTabSz="457200">
              <a:spcBef>
                <a:spcPct val="200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t>Equally probable intervals</a:t>
            </a:r>
          </a:p>
          <a:p>
            <a:pPr marL="457200" indent="-457200" algn="l" defTabSz="457200">
              <a:spcBef>
                <a:spcPct val="200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cs typeface="Lucida Sans Unicode" pitchFamily="34" charset="0"/>
              </a:rPr>
              <a:t>Randomly samples inside intervals</a:t>
            </a:r>
          </a:p>
          <a:p>
            <a:pPr marL="457200" indent="-457200" algn="l" defTabSz="457200">
              <a:spcBef>
                <a:spcPct val="200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cs typeface="Lucida Sans Unicode" pitchFamily="34" charset="0"/>
              </a:rPr>
              <a:t>Combines samples </a:t>
            </a:r>
          </a:p>
          <a:p>
            <a:pPr marL="457200" indent="-457200" algn="l" defTabSz="457200">
              <a:spcBef>
                <a:spcPct val="20000"/>
              </a:spcBef>
              <a:buFont typeface="+mj-lt"/>
              <a:buAutoNum type="arabicPeriod"/>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a:cs typeface="Lucida Sans Unicode" pitchFamily="34" charset="0"/>
              </a:rPr>
              <a:t>Samples form a 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2000" dirty="0">
              <a:cs typeface="Lucida Sans Unicode" pitchFamily="34" charset="0"/>
            </a:endParaRP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t>But....</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t>Sample combination may not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a:t>actually occur in data</a:t>
            </a:r>
            <a:endParaRPr lang="en-US" sz="2000" dirty="0">
              <a:cs typeface="Lucida Sans Unicode" pitchFamily="34" charset="0"/>
            </a:endParaRPr>
          </a:p>
          <a:p>
            <a:pPr marL="0" indent="0">
              <a:buNone/>
            </a:pPr>
            <a:endParaRPr lang="en-US" sz="2400" dirty="0"/>
          </a:p>
        </p:txBody>
      </p:sp>
      <p:sp>
        <p:nvSpPr>
          <p:cNvPr id="37" name="Rectangle 32">
            <a:extLst>
              <a:ext uri="{FF2B5EF4-FFF2-40B4-BE49-F238E27FC236}">
                <a16:creationId xmlns:a16="http://schemas.microsoft.com/office/drawing/2014/main" id="{398E7F2E-E9E8-45C8-B752-DE7C984AA30B}"/>
              </a:ext>
            </a:extLst>
          </p:cNvPr>
          <p:cNvSpPr>
            <a:spLocks noChangeArrowheads="1"/>
          </p:cNvSpPr>
          <p:nvPr/>
        </p:nvSpPr>
        <p:spPr bwMode="auto">
          <a:xfrm>
            <a:off x="809982" y="1974056"/>
            <a:ext cx="7146012" cy="4114801"/>
          </a:xfrm>
          <a:prstGeom prst="rect">
            <a:avLst/>
          </a:prstGeom>
          <a:noFill/>
          <a:ln w="9525">
            <a:noFill/>
            <a:round/>
            <a:headEnd/>
            <a:tailEnd/>
          </a:ln>
          <a:effectLst/>
        </p:spPr>
        <p:txBody>
          <a:bodyPr lIns="90000" tIns="46800" rIns="90000" bIns="46800"/>
          <a:lstStyle/>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p:txBody>
      </p:sp>
      <p:grpSp>
        <p:nvGrpSpPr>
          <p:cNvPr id="38" name="Group 38">
            <a:extLst>
              <a:ext uri="{FF2B5EF4-FFF2-40B4-BE49-F238E27FC236}">
                <a16:creationId xmlns:a16="http://schemas.microsoft.com/office/drawing/2014/main" id="{5EB5EAF5-D1C1-4DCD-A6EC-8817BE9C60B2}"/>
              </a:ext>
            </a:extLst>
          </p:cNvPr>
          <p:cNvGrpSpPr/>
          <p:nvPr/>
        </p:nvGrpSpPr>
        <p:grpSpPr>
          <a:xfrm>
            <a:off x="7766949" y="2223156"/>
            <a:ext cx="3615069" cy="3434316"/>
            <a:chOff x="5326911" y="3200401"/>
            <a:chExt cx="3615069" cy="3434316"/>
          </a:xfrm>
          <a:noFill/>
        </p:grpSpPr>
        <p:sp>
          <p:nvSpPr>
            <p:cNvPr id="39" name="Rectangle 38">
              <a:extLst>
                <a:ext uri="{FF2B5EF4-FFF2-40B4-BE49-F238E27FC236}">
                  <a16:creationId xmlns:a16="http://schemas.microsoft.com/office/drawing/2014/main" id="{F5201C6D-7506-4976-BC48-CFCA0890431B}"/>
                </a:ext>
              </a:extLst>
            </p:cNvPr>
            <p:cNvSpPr/>
            <p:nvPr/>
          </p:nvSpPr>
          <p:spPr>
            <a:xfrm>
              <a:off x="5326911" y="3200401"/>
              <a:ext cx="3615069" cy="3434316"/>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Picture 39" descr="gaussian_dist_nolines.JPG">
              <a:extLst>
                <a:ext uri="{FF2B5EF4-FFF2-40B4-BE49-F238E27FC236}">
                  <a16:creationId xmlns:a16="http://schemas.microsoft.com/office/drawing/2014/main" id="{DB19EDAE-7E57-4FEB-BBA6-1E0A2E397650}"/>
                </a:ext>
              </a:extLst>
            </p:cNvPr>
            <p:cNvPicPr>
              <a:picLocks/>
            </p:cNvPicPr>
            <p:nvPr/>
          </p:nvPicPr>
          <p:blipFill>
            <a:blip r:embed="rId2" cstate="print"/>
            <a:srcRect l="14653" t="13484" r="10802" b="16478"/>
            <a:stretch>
              <a:fillRect/>
            </a:stretch>
          </p:blipFill>
          <p:spPr>
            <a:xfrm rot="16200000">
              <a:off x="4502190" y="4930140"/>
              <a:ext cx="2606040" cy="731520"/>
            </a:xfrm>
            <a:prstGeom prst="rect">
              <a:avLst/>
            </a:prstGeom>
            <a:grpFill/>
          </p:spPr>
        </p:pic>
        <p:pic>
          <p:nvPicPr>
            <p:cNvPr id="41" name="Picture 40" descr="gaussian_dist_nolines.JPG">
              <a:extLst>
                <a:ext uri="{FF2B5EF4-FFF2-40B4-BE49-F238E27FC236}">
                  <a16:creationId xmlns:a16="http://schemas.microsoft.com/office/drawing/2014/main" id="{B36D7E7F-CBB8-4F1F-9B49-99B1C6E1CAB7}"/>
                </a:ext>
              </a:extLst>
            </p:cNvPr>
            <p:cNvPicPr>
              <a:picLocks/>
            </p:cNvPicPr>
            <p:nvPr/>
          </p:nvPicPr>
          <p:blipFill>
            <a:blip r:embed="rId2" cstate="print"/>
            <a:srcRect l="14969" t="13484" r="6146" b="16478"/>
            <a:stretch>
              <a:fillRect/>
            </a:stretch>
          </p:blipFill>
          <p:spPr>
            <a:xfrm>
              <a:off x="6162675" y="3262848"/>
              <a:ext cx="2757748" cy="731520"/>
            </a:xfrm>
            <a:prstGeom prst="rect">
              <a:avLst/>
            </a:prstGeom>
            <a:grpFill/>
          </p:spPr>
        </p:pic>
      </p:grpSp>
      <p:sp>
        <p:nvSpPr>
          <p:cNvPr id="43" name="AutoShape 9">
            <a:extLst>
              <a:ext uri="{FF2B5EF4-FFF2-40B4-BE49-F238E27FC236}">
                <a16:creationId xmlns:a16="http://schemas.microsoft.com/office/drawing/2014/main" id="{C0014EC8-7D76-484E-A10F-6468BF4A71C9}"/>
              </a:ext>
            </a:extLst>
          </p:cNvPr>
          <p:cNvSpPr>
            <a:spLocks noChangeArrowheads="1"/>
          </p:cNvSpPr>
          <p:nvPr/>
        </p:nvSpPr>
        <p:spPr bwMode="auto">
          <a:xfrm>
            <a:off x="10414592" y="286854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44" name="AutoShape 27">
            <a:extLst>
              <a:ext uri="{FF2B5EF4-FFF2-40B4-BE49-F238E27FC236}">
                <a16:creationId xmlns:a16="http://schemas.microsoft.com/office/drawing/2014/main" id="{FD56D831-D60E-460B-A5A7-3F8B030CA18A}"/>
              </a:ext>
            </a:extLst>
          </p:cNvPr>
          <p:cNvSpPr>
            <a:spLocks noChangeArrowheads="1"/>
          </p:cNvSpPr>
          <p:nvPr/>
        </p:nvSpPr>
        <p:spPr bwMode="auto">
          <a:xfrm>
            <a:off x="9838012" y="243166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45" name="AutoShape 28">
            <a:extLst>
              <a:ext uri="{FF2B5EF4-FFF2-40B4-BE49-F238E27FC236}">
                <a16:creationId xmlns:a16="http://schemas.microsoft.com/office/drawing/2014/main" id="{C9521893-D809-4520-85D5-B57DB79A506D}"/>
              </a:ext>
            </a:extLst>
          </p:cNvPr>
          <p:cNvSpPr>
            <a:spLocks noChangeArrowheads="1"/>
          </p:cNvSpPr>
          <p:nvPr/>
        </p:nvSpPr>
        <p:spPr bwMode="auto">
          <a:xfrm>
            <a:off x="10138050" y="280504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cxnSp>
        <p:nvCxnSpPr>
          <p:cNvPr id="47" name="Straight Connector 46">
            <a:extLst>
              <a:ext uri="{FF2B5EF4-FFF2-40B4-BE49-F238E27FC236}">
                <a16:creationId xmlns:a16="http://schemas.microsoft.com/office/drawing/2014/main" id="{8C74DB46-63C8-4319-8405-AB5159004B58}"/>
              </a:ext>
            </a:extLst>
          </p:cNvPr>
          <p:cNvCxnSpPr/>
          <p:nvPr/>
        </p:nvCxnSpPr>
        <p:spPr>
          <a:xfrm rot="10800000">
            <a:off x="8320045" y="3856285"/>
            <a:ext cx="3025140" cy="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8C7DE7D-4189-4D72-92CA-6732FB780AC8}"/>
              </a:ext>
            </a:extLst>
          </p:cNvPr>
          <p:cNvCxnSpPr/>
          <p:nvPr/>
        </p:nvCxnSpPr>
        <p:spPr>
          <a:xfrm rot="10800000" flipV="1">
            <a:off x="7935963" y="4180135"/>
            <a:ext cx="3390175" cy="40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8FC33ADA-B199-4883-BCC3-2FDF6009ED6D}"/>
              </a:ext>
            </a:extLst>
          </p:cNvPr>
          <p:cNvCxnSpPr/>
          <p:nvPr/>
        </p:nvCxnSpPr>
        <p:spPr>
          <a:xfrm rot="10800000" flipV="1">
            <a:off x="7940950" y="4382065"/>
            <a:ext cx="3360420" cy="761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73CED8C-38E8-4883-ABA0-0735C9D0A38B}"/>
              </a:ext>
            </a:extLst>
          </p:cNvPr>
          <p:cNvCxnSpPr/>
          <p:nvPr/>
        </p:nvCxnSpPr>
        <p:spPr>
          <a:xfrm rot="10800000" flipV="1">
            <a:off x="8342905" y="4713535"/>
            <a:ext cx="2979420" cy="762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CB8DC23-987D-455C-9DD2-539AE2FCA851}"/>
              </a:ext>
            </a:extLst>
          </p:cNvPr>
          <p:cNvCxnSpPr/>
          <p:nvPr/>
        </p:nvCxnSpPr>
        <p:spPr>
          <a:xfrm rot="5400000">
            <a:off x="8006289" y="4203791"/>
            <a:ext cx="2915194" cy="1679"/>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A7B6554C-F9D5-4CB5-875E-B90317828047}"/>
              </a:ext>
            </a:extLst>
          </p:cNvPr>
          <p:cNvCxnSpPr/>
          <p:nvPr/>
        </p:nvCxnSpPr>
        <p:spPr>
          <a:xfrm rot="16200000" flipH="1">
            <a:off x="8182569" y="3998527"/>
            <a:ext cx="3266532" cy="26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040D3B41-FCAF-4A05-8BE8-601AB5454D87}"/>
              </a:ext>
            </a:extLst>
          </p:cNvPr>
          <p:cNvCxnSpPr/>
          <p:nvPr/>
        </p:nvCxnSpPr>
        <p:spPr>
          <a:xfrm rot="16200000" flipH="1">
            <a:off x="8371575" y="3997346"/>
            <a:ext cx="3310478" cy="22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404ED24-732B-4EFA-97D9-A95752DCC7EE}"/>
              </a:ext>
            </a:extLst>
          </p:cNvPr>
          <p:cNvCxnSpPr/>
          <p:nvPr/>
        </p:nvCxnSpPr>
        <p:spPr>
          <a:xfrm rot="16200000" flipH="1">
            <a:off x="8931165" y="4204515"/>
            <a:ext cx="2898050" cy="21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sp>
        <p:nvSpPr>
          <p:cNvPr id="55" name="AutoShape 25">
            <a:extLst>
              <a:ext uri="{FF2B5EF4-FFF2-40B4-BE49-F238E27FC236}">
                <a16:creationId xmlns:a16="http://schemas.microsoft.com/office/drawing/2014/main" id="{EE2E77F8-1D4E-44FC-B4B2-86727AB1C175}"/>
              </a:ext>
            </a:extLst>
          </p:cNvPr>
          <p:cNvSpPr>
            <a:spLocks noChangeArrowheads="1"/>
          </p:cNvSpPr>
          <p:nvPr/>
        </p:nvSpPr>
        <p:spPr bwMode="auto">
          <a:xfrm>
            <a:off x="9251590" y="2859970"/>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56" name="AutoShape 26">
            <a:extLst>
              <a:ext uri="{FF2B5EF4-FFF2-40B4-BE49-F238E27FC236}">
                <a16:creationId xmlns:a16="http://schemas.microsoft.com/office/drawing/2014/main" id="{6AE54EC8-FD6A-4E0E-ADA4-14D37D39DC0A}"/>
              </a:ext>
            </a:extLst>
          </p:cNvPr>
          <p:cNvSpPr>
            <a:spLocks noChangeArrowheads="1"/>
          </p:cNvSpPr>
          <p:nvPr/>
        </p:nvSpPr>
        <p:spPr bwMode="auto">
          <a:xfrm>
            <a:off x="9552580" y="263549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57" name="AutoShape 41">
            <a:extLst>
              <a:ext uri="{FF2B5EF4-FFF2-40B4-BE49-F238E27FC236}">
                <a16:creationId xmlns:a16="http://schemas.microsoft.com/office/drawing/2014/main" id="{23264123-22B2-46AB-B23E-9F726EC4EF9C}"/>
              </a:ext>
            </a:extLst>
          </p:cNvPr>
          <p:cNvSpPr>
            <a:spLocks noChangeArrowheads="1"/>
          </p:cNvSpPr>
          <p:nvPr/>
        </p:nvSpPr>
        <p:spPr bwMode="auto">
          <a:xfrm>
            <a:off x="8425507" y="477772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58" name="AutoShape 42">
            <a:extLst>
              <a:ext uri="{FF2B5EF4-FFF2-40B4-BE49-F238E27FC236}">
                <a16:creationId xmlns:a16="http://schemas.microsoft.com/office/drawing/2014/main" id="{D275DB6F-C3B4-4216-8A80-A7A23475EF19}"/>
              </a:ext>
            </a:extLst>
          </p:cNvPr>
          <p:cNvSpPr>
            <a:spLocks noChangeArrowheads="1"/>
          </p:cNvSpPr>
          <p:nvPr/>
        </p:nvSpPr>
        <p:spPr bwMode="auto">
          <a:xfrm>
            <a:off x="8351212" y="4153201"/>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59" name="AutoShape 43">
            <a:extLst>
              <a:ext uri="{FF2B5EF4-FFF2-40B4-BE49-F238E27FC236}">
                <a16:creationId xmlns:a16="http://schemas.microsoft.com/office/drawing/2014/main" id="{63B7BA3E-9128-41BD-AC38-BD97C4AF705E}"/>
              </a:ext>
            </a:extLst>
          </p:cNvPr>
          <p:cNvSpPr>
            <a:spLocks noChangeArrowheads="1"/>
          </p:cNvSpPr>
          <p:nvPr/>
        </p:nvSpPr>
        <p:spPr bwMode="auto">
          <a:xfrm>
            <a:off x="8199130" y="3963019"/>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60" name="AutoShape 44">
            <a:extLst>
              <a:ext uri="{FF2B5EF4-FFF2-40B4-BE49-F238E27FC236}">
                <a16:creationId xmlns:a16="http://schemas.microsoft.com/office/drawing/2014/main" id="{80344700-A7E7-4AB9-9619-7603EE52ED77}"/>
              </a:ext>
            </a:extLst>
          </p:cNvPr>
          <p:cNvSpPr>
            <a:spLocks noChangeArrowheads="1"/>
          </p:cNvSpPr>
          <p:nvPr/>
        </p:nvSpPr>
        <p:spPr bwMode="auto">
          <a:xfrm>
            <a:off x="8215005" y="4460859"/>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61" name="AutoShape 45">
            <a:extLst>
              <a:ext uri="{FF2B5EF4-FFF2-40B4-BE49-F238E27FC236}">
                <a16:creationId xmlns:a16="http://schemas.microsoft.com/office/drawing/2014/main" id="{A9976795-D1B8-4DE1-B61C-EE01D33A021C}"/>
              </a:ext>
            </a:extLst>
          </p:cNvPr>
          <p:cNvSpPr>
            <a:spLocks noChangeArrowheads="1"/>
          </p:cNvSpPr>
          <p:nvPr/>
        </p:nvSpPr>
        <p:spPr bwMode="auto">
          <a:xfrm>
            <a:off x="8430587" y="3642380"/>
            <a:ext cx="138788" cy="119291"/>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62" name="TextBox 61">
            <a:extLst>
              <a:ext uri="{FF2B5EF4-FFF2-40B4-BE49-F238E27FC236}">
                <a16:creationId xmlns:a16="http://schemas.microsoft.com/office/drawing/2014/main" id="{A3A2E39F-1314-4E21-8E18-EED8E184304B}"/>
              </a:ext>
            </a:extLst>
          </p:cNvPr>
          <p:cNvSpPr txBox="1"/>
          <p:nvPr/>
        </p:nvSpPr>
        <p:spPr>
          <a:xfrm>
            <a:off x="10517237" y="2270780"/>
            <a:ext cx="819455" cy="261610"/>
          </a:xfrm>
          <a:prstGeom prst="rect">
            <a:avLst/>
          </a:prstGeom>
          <a:noFill/>
        </p:spPr>
        <p:txBody>
          <a:bodyPr wrap="none" rtlCol="0">
            <a:spAutoFit/>
          </a:bodyPr>
          <a:lstStyle/>
          <a:p>
            <a:r>
              <a:rPr lang="en-US" sz="1100" dirty="0">
                <a:solidFill>
                  <a:schemeClr val="bg2"/>
                </a:solidFill>
                <a:latin typeface="Palatino Linotype" pitchFamily="18" charset="0"/>
              </a:rPr>
              <a:t>Variable 1</a:t>
            </a:r>
          </a:p>
        </p:txBody>
      </p:sp>
      <p:sp>
        <p:nvSpPr>
          <p:cNvPr id="63" name="TextBox 62">
            <a:extLst>
              <a:ext uri="{FF2B5EF4-FFF2-40B4-BE49-F238E27FC236}">
                <a16:creationId xmlns:a16="http://schemas.microsoft.com/office/drawing/2014/main" id="{46F9F222-DDFC-4A55-BA87-E3081FC18308}"/>
              </a:ext>
            </a:extLst>
          </p:cNvPr>
          <p:cNvSpPr txBox="1"/>
          <p:nvPr/>
        </p:nvSpPr>
        <p:spPr>
          <a:xfrm rot="16200000">
            <a:off x="7535913" y="5071130"/>
            <a:ext cx="819455" cy="261610"/>
          </a:xfrm>
          <a:prstGeom prst="rect">
            <a:avLst/>
          </a:prstGeom>
          <a:noFill/>
        </p:spPr>
        <p:txBody>
          <a:bodyPr wrap="none" rtlCol="0">
            <a:spAutoFit/>
          </a:bodyPr>
          <a:lstStyle/>
          <a:p>
            <a:r>
              <a:rPr lang="en-US" sz="1100" dirty="0">
                <a:solidFill>
                  <a:schemeClr val="bg2"/>
                </a:solidFill>
                <a:latin typeface="Palatino Linotype" pitchFamily="18" charset="0"/>
              </a:rPr>
              <a:t>Variable 2</a:t>
            </a:r>
          </a:p>
        </p:txBody>
      </p:sp>
      <p:grpSp>
        <p:nvGrpSpPr>
          <p:cNvPr id="64" name="Group 43">
            <a:extLst>
              <a:ext uri="{FF2B5EF4-FFF2-40B4-BE49-F238E27FC236}">
                <a16:creationId xmlns:a16="http://schemas.microsoft.com/office/drawing/2014/main" id="{1350F97B-AFC0-425F-9A02-549F6B7C978E}"/>
              </a:ext>
            </a:extLst>
          </p:cNvPr>
          <p:cNvGrpSpPr/>
          <p:nvPr/>
        </p:nvGrpSpPr>
        <p:grpSpPr>
          <a:xfrm>
            <a:off x="7393037" y="1461155"/>
            <a:ext cx="3773534" cy="2409826"/>
            <a:chOff x="4953000" y="2438400"/>
            <a:chExt cx="3773534" cy="2409826"/>
          </a:xfrm>
          <a:noFill/>
        </p:grpSpPr>
        <p:sp>
          <p:nvSpPr>
            <p:cNvPr id="65" name="TextBox 64">
              <a:extLst>
                <a:ext uri="{FF2B5EF4-FFF2-40B4-BE49-F238E27FC236}">
                  <a16:creationId xmlns:a16="http://schemas.microsoft.com/office/drawing/2014/main" id="{CF4B72E4-F8D9-4F7A-98BA-F0247576FE2D}"/>
                </a:ext>
              </a:extLst>
            </p:cNvPr>
            <p:cNvSpPr txBox="1"/>
            <p:nvPr/>
          </p:nvSpPr>
          <p:spPr>
            <a:xfrm>
              <a:off x="4953000" y="2438400"/>
              <a:ext cx="3773534" cy="461665"/>
            </a:xfrm>
            <a:prstGeom prst="rect">
              <a:avLst/>
            </a:prstGeom>
            <a:grpFill/>
          </p:spPr>
          <p:txBody>
            <a:bodyPr wrap="none" rtlCol="0">
              <a:spAutoFit/>
            </a:bodyPr>
            <a:lstStyle/>
            <a:p>
              <a:r>
                <a:rPr lang="en-US" sz="2400" dirty="0">
                  <a:latin typeface="Palatino Linotype" pitchFamily="18" charset="0"/>
                </a:rPr>
                <a:t>Equally probable intervals</a:t>
              </a:r>
            </a:p>
          </p:txBody>
        </p:sp>
        <p:cxnSp>
          <p:nvCxnSpPr>
            <p:cNvPr id="66" name="Straight Arrow Connector 65">
              <a:extLst>
                <a:ext uri="{FF2B5EF4-FFF2-40B4-BE49-F238E27FC236}">
                  <a16:creationId xmlns:a16="http://schemas.microsoft.com/office/drawing/2014/main" id="{CAA0EC34-065F-4D9D-9014-FAA9CADBECE9}"/>
                </a:ext>
              </a:extLst>
            </p:cNvPr>
            <p:cNvCxnSpPr>
              <a:cxnSpLocks/>
              <a:stCxn id="65" idx="2"/>
            </p:cNvCxnSpPr>
            <p:nvPr/>
          </p:nvCxnSpPr>
          <p:spPr>
            <a:xfrm rot="16200000" flipH="1">
              <a:off x="6836828" y="2903003"/>
              <a:ext cx="538460" cy="532583"/>
            </a:xfrm>
            <a:prstGeom prst="straightConnector1">
              <a:avLst/>
            </a:prstGeom>
            <a:grpFill/>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9A063D7-77E7-448E-B1C1-F738F8D3AE9F}"/>
                </a:ext>
              </a:extLst>
            </p:cNvPr>
            <p:cNvCxnSpPr>
              <a:cxnSpLocks/>
              <a:stCxn id="65" idx="2"/>
            </p:cNvCxnSpPr>
            <p:nvPr/>
          </p:nvCxnSpPr>
          <p:spPr>
            <a:xfrm rot="5400000">
              <a:off x="5374742" y="3383200"/>
              <a:ext cx="1948161" cy="981891"/>
            </a:xfrm>
            <a:prstGeom prst="straightConnector1">
              <a:avLst/>
            </a:prstGeom>
            <a:grpFill/>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32" name="AutoShape 2">
            <a:extLst>
              <a:ext uri="{FF2B5EF4-FFF2-40B4-BE49-F238E27FC236}">
                <a16:creationId xmlns:a16="http://schemas.microsoft.com/office/drawing/2014/main" id="{70DEE298-8030-4211-904E-3EFF3603B31A}"/>
              </a:ext>
            </a:extLst>
          </p:cNvPr>
          <p:cNvSpPr>
            <a:spLocks noChangeAspect="1" noChangeArrowheads="1"/>
          </p:cNvSpPr>
          <p:nvPr/>
        </p:nvSpPr>
        <p:spPr bwMode="auto">
          <a:xfrm>
            <a:off x="8145357" y="3180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3903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bg/>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58"/>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42" presetClass="path" presetSubtype="0" accel="50000" decel="50000" fill="hold" grpId="0" nodeType="withEffect">
                                  <p:stCondLst>
                                    <p:cond delay="0"/>
                                  </p:stCondLst>
                                  <p:childTnLst>
                                    <p:animMotion origin="layout" path="M -6.25E-7 3.7037E-6 L -6.25E-7 0.23402 " pathEditMode="relative" rAng="0" ptsTypes="AA">
                                      <p:cBhvr>
                                        <p:cTn id="52" dur="2000" fill="hold"/>
                                        <p:tgtEl>
                                          <p:spTgt spid="55"/>
                                        </p:tgtEl>
                                        <p:attrNameLst>
                                          <p:attrName>ppt_x</p:attrName>
                                          <p:attrName>ppt_y</p:attrName>
                                        </p:attrNameLst>
                                      </p:cBhvr>
                                      <p:rCtr x="0" y="11690"/>
                                    </p:animMotion>
                                  </p:childTnLst>
                                </p:cTn>
                              </p:par>
                              <p:par>
                                <p:cTn id="53" presetID="42" presetClass="path" presetSubtype="0" accel="50000" decel="50000" fill="hold" grpId="0" nodeType="withEffect">
                                  <p:stCondLst>
                                    <p:cond delay="0"/>
                                  </p:stCondLst>
                                  <p:childTnLst>
                                    <p:animMotion origin="layout" path="M -2.08333E-7 4.07407E-6 L -0.00052 0.19305 " pathEditMode="relative" rAng="0" ptsTypes="AA">
                                      <p:cBhvr>
                                        <p:cTn id="54" dur="2000" fill="hold"/>
                                        <p:tgtEl>
                                          <p:spTgt spid="56"/>
                                        </p:tgtEl>
                                        <p:attrNameLst>
                                          <p:attrName>ppt_x</p:attrName>
                                          <p:attrName>ppt_y</p:attrName>
                                        </p:attrNameLst>
                                      </p:cBhvr>
                                      <p:rCtr x="-26" y="9653"/>
                                    </p:animMotion>
                                  </p:childTnLst>
                                </p:cTn>
                              </p:par>
                              <p:par>
                                <p:cTn id="55" presetID="42" presetClass="path" presetSubtype="0" accel="50000" decel="50000" fill="hold" grpId="0" nodeType="withEffect">
                                  <p:stCondLst>
                                    <p:cond delay="0"/>
                                  </p:stCondLst>
                                  <p:childTnLst>
                                    <p:animMotion origin="layout" path="M 0.00156 0.00139 L 0.00104 0.17986 " pathEditMode="relative" rAng="0" ptsTypes="AA">
                                      <p:cBhvr>
                                        <p:cTn id="56" dur="2000" fill="hold"/>
                                        <p:tgtEl>
                                          <p:spTgt spid="44"/>
                                        </p:tgtEl>
                                        <p:attrNameLst>
                                          <p:attrName>ppt_x</p:attrName>
                                          <p:attrName>ppt_y</p:attrName>
                                        </p:attrNameLst>
                                      </p:cBhvr>
                                      <p:rCtr x="-26" y="8912"/>
                                    </p:animMotion>
                                  </p:childTnLst>
                                </p:cTn>
                              </p:par>
                              <p:par>
                                <p:cTn id="57" presetID="42" presetClass="path" presetSubtype="0" accel="50000" decel="50000" fill="hold" grpId="0" nodeType="withEffect">
                                  <p:stCondLst>
                                    <p:cond delay="0"/>
                                  </p:stCondLst>
                                  <p:childTnLst>
                                    <p:animMotion origin="layout" path="M 3.125E-6 -4.44444E-6 L -0.00091 0.20278 " pathEditMode="relative" rAng="0" ptsTypes="AA">
                                      <p:cBhvr>
                                        <p:cTn id="58" dur="2000" fill="hold"/>
                                        <p:tgtEl>
                                          <p:spTgt spid="45"/>
                                        </p:tgtEl>
                                        <p:attrNameLst>
                                          <p:attrName>ppt_x</p:attrName>
                                          <p:attrName>ppt_y</p:attrName>
                                        </p:attrNameLst>
                                      </p:cBhvr>
                                      <p:rCtr x="-52" y="10139"/>
                                    </p:animMotion>
                                  </p:childTnLst>
                                </p:cTn>
                              </p:par>
                              <p:par>
                                <p:cTn id="59" presetID="42" presetClass="path" presetSubtype="0" accel="50000" decel="50000" fill="hold" grpId="0" nodeType="withEffect">
                                  <p:stCondLst>
                                    <p:cond delay="0"/>
                                  </p:stCondLst>
                                  <p:childTnLst>
                                    <p:animMotion origin="layout" path="M 0.00391 0.00625 L 0.00287 0.28334 " pathEditMode="relative" rAng="0" ptsTypes="AA">
                                      <p:cBhvr>
                                        <p:cTn id="60" dur="2000" fill="hold"/>
                                        <p:tgtEl>
                                          <p:spTgt spid="43"/>
                                        </p:tgtEl>
                                        <p:attrNameLst>
                                          <p:attrName>ppt_x</p:attrName>
                                          <p:attrName>ppt_y</p:attrName>
                                        </p:attrNameLst>
                                      </p:cBhvr>
                                      <p:rCtr x="-52" y="13843"/>
                                    </p:animMotion>
                                  </p:childTnLst>
                                </p:cTn>
                              </p:par>
                              <p:par>
                                <p:cTn id="61" presetID="63" presetClass="path" presetSubtype="0" accel="50000" decel="50000" fill="hold" grpId="0" nodeType="withEffect">
                                  <p:stCondLst>
                                    <p:cond delay="0"/>
                                  </p:stCondLst>
                                  <p:childTnLst>
                                    <p:animMotion origin="layout" path="M -0.00052 0.00139 L 0.11615 0.00301 " pathEditMode="relative" rAng="0" ptsTypes="AA">
                                      <p:cBhvr>
                                        <p:cTn id="62" dur="2000" fill="hold"/>
                                        <p:tgtEl>
                                          <p:spTgt spid="61"/>
                                        </p:tgtEl>
                                        <p:attrNameLst>
                                          <p:attrName>ppt_x</p:attrName>
                                          <p:attrName>ppt_y</p:attrName>
                                        </p:attrNameLst>
                                      </p:cBhvr>
                                      <p:rCtr x="5833" y="69"/>
                                    </p:animMotion>
                                  </p:childTnLst>
                                </p:cTn>
                              </p:par>
                              <p:par>
                                <p:cTn id="63" presetID="63" presetClass="path" presetSubtype="0" accel="50000" decel="50000" fill="hold" grpId="0" nodeType="withEffect">
                                  <p:stCondLst>
                                    <p:cond delay="0"/>
                                  </p:stCondLst>
                                  <p:childTnLst>
                                    <p:animMotion origin="layout" path="M 0.00078 -0.00416 L 0.11081 -0.00069 " pathEditMode="relative" rAng="0" ptsTypes="AA">
                                      <p:cBhvr>
                                        <p:cTn id="64" dur="2000" fill="hold"/>
                                        <p:tgtEl>
                                          <p:spTgt spid="59"/>
                                        </p:tgtEl>
                                        <p:attrNameLst>
                                          <p:attrName>ppt_x</p:attrName>
                                          <p:attrName>ppt_y</p:attrName>
                                        </p:attrNameLst>
                                      </p:cBhvr>
                                      <p:rCtr x="5495" y="162"/>
                                    </p:animMotion>
                                  </p:childTnLst>
                                </p:cTn>
                              </p:par>
                              <p:par>
                                <p:cTn id="65" presetID="63" presetClass="path" presetSubtype="0" accel="50000" decel="50000" fill="hold" grpId="0" nodeType="withEffect">
                                  <p:stCondLst>
                                    <p:cond delay="0"/>
                                  </p:stCondLst>
                                  <p:childTnLst>
                                    <p:animMotion origin="layout" path="M -1.66667E-6 7.40741E-7 L 0.1457 0.00787 " pathEditMode="relative" rAng="0" ptsTypes="AA">
                                      <p:cBhvr>
                                        <p:cTn id="66" dur="2000" fill="hold"/>
                                        <p:tgtEl>
                                          <p:spTgt spid="58"/>
                                        </p:tgtEl>
                                        <p:attrNameLst>
                                          <p:attrName>ppt_x</p:attrName>
                                          <p:attrName>ppt_y</p:attrName>
                                        </p:attrNameLst>
                                      </p:cBhvr>
                                      <p:rCtr x="7279" y="394"/>
                                    </p:animMotion>
                                  </p:childTnLst>
                                </p:cTn>
                              </p:par>
                              <p:par>
                                <p:cTn id="67" presetID="63" presetClass="path" presetSubtype="0" accel="50000" decel="50000" fill="hold" grpId="0" nodeType="withEffect">
                                  <p:stCondLst>
                                    <p:cond delay="0"/>
                                  </p:stCondLst>
                                  <p:childTnLst>
                                    <p:animMotion origin="layout" path="M -0.0013 -0.00209 L 0.0849 0.00069 " pathEditMode="relative" rAng="0" ptsTypes="AA">
                                      <p:cBhvr>
                                        <p:cTn id="68" dur="2000" fill="hold"/>
                                        <p:tgtEl>
                                          <p:spTgt spid="60"/>
                                        </p:tgtEl>
                                        <p:attrNameLst>
                                          <p:attrName>ppt_x</p:attrName>
                                          <p:attrName>ppt_y</p:attrName>
                                        </p:attrNameLst>
                                      </p:cBhvr>
                                      <p:rCtr x="4310" y="139"/>
                                    </p:animMotion>
                                  </p:childTnLst>
                                </p:cTn>
                              </p:par>
                              <p:par>
                                <p:cTn id="69" presetID="63" presetClass="path" presetSubtype="0" accel="50000" decel="50000" fill="hold" grpId="0" nodeType="withEffect">
                                  <p:stCondLst>
                                    <p:cond delay="0"/>
                                  </p:stCondLst>
                                  <p:childTnLst>
                                    <p:animMotion origin="layout" path="M -0.00104 -2.96296E-6 L 0.16602 0.00764 " pathEditMode="relative" rAng="0" ptsTypes="AA">
                                      <p:cBhvr>
                                        <p:cTn id="70" dur="2000" fill="hold"/>
                                        <p:tgtEl>
                                          <p:spTgt spid="57"/>
                                        </p:tgtEl>
                                        <p:attrNameLst>
                                          <p:attrName>ppt_x</p:attrName>
                                          <p:attrName>ppt_y</p:attrName>
                                        </p:attrNameLst>
                                      </p:cBhvr>
                                      <p:rCtr x="8346" y="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uiExpand="1" build="allAtOnce" animBg="1"/>
      <p:bldP spid="43" grpId="0" animBg="1"/>
      <p:bldP spid="43" grpId="1" uiExpand="1" animBg="1"/>
      <p:bldP spid="44" grpId="0" animBg="1"/>
      <p:bldP spid="44" grpId="1" uiExpand="1" animBg="1"/>
      <p:bldP spid="45" grpId="0" animBg="1"/>
      <p:bldP spid="45" grpId="1" uiExpand="1" animBg="1"/>
      <p:bldP spid="55" grpId="0" animBg="1"/>
      <p:bldP spid="55" grpId="1" uiExpand="1" animBg="1"/>
      <p:bldP spid="56" grpId="0" animBg="1"/>
      <p:bldP spid="56" grpId="1" uiExpand="1" animBg="1"/>
      <p:bldP spid="57" grpId="0" animBg="1"/>
      <p:bldP spid="57" grpId="1" uiExpand="1" animBg="1"/>
      <p:bldP spid="58" grpId="0" animBg="1"/>
      <p:bldP spid="58" grpId="1" uiExpand="1" animBg="1"/>
      <p:bldP spid="59" grpId="0" animBg="1"/>
      <p:bldP spid="59" grpId="1" uiExpand="1" animBg="1"/>
      <p:bldP spid="60" grpId="0" animBg="1"/>
      <p:bldP spid="60" grpId="1" uiExpand="1" animBg="1"/>
      <p:bldP spid="61" grpId="0" animBg="1"/>
      <p:bldP spid="61" grpId="1" uiExpand="1" animBg="1"/>
      <p:bldP spid="62" grpId="0" uiExpand="1"/>
      <p:bldP spid="63" grpId="0" uiExpan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BE1728E-917B-4FAD-819A-6D825EAC07E9}"/>
              </a:ext>
            </a:extLst>
          </p:cNvPr>
          <p:cNvSpPr>
            <a:spLocks noGrp="1"/>
          </p:cNvSpPr>
          <p:nvPr>
            <p:ph type="title"/>
          </p:nvPr>
        </p:nvSpPr>
        <p:spPr/>
        <p:txBody>
          <a:bodyPr>
            <a:normAutofit fontScale="90000"/>
          </a:bodyPr>
          <a:lstStyle/>
          <a:p>
            <a:r>
              <a:rPr lang="en-US" dirty="0"/>
              <a:t>Covariate Space Coverage Sampling</a:t>
            </a:r>
            <a:br>
              <a:rPr lang="en-US" dirty="0"/>
            </a:br>
            <a:r>
              <a:rPr lang="en-US" dirty="0"/>
              <a:t>(i.e. k-means clustering)</a:t>
            </a:r>
          </a:p>
        </p:txBody>
      </p:sp>
      <p:sp>
        <p:nvSpPr>
          <p:cNvPr id="10" name="Text Placeholder 9">
            <a:extLst>
              <a:ext uri="{FF2B5EF4-FFF2-40B4-BE49-F238E27FC236}">
                <a16:creationId xmlns:a16="http://schemas.microsoft.com/office/drawing/2014/main" id="{977A77C0-1277-4F0C-927B-4F0C446124AD}"/>
              </a:ext>
            </a:extLst>
          </p:cNvPr>
          <p:cNvSpPr>
            <a:spLocks noGrp="1"/>
          </p:cNvSpPr>
          <p:nvPr>
            <p:ph sz="quarter" idx="10"/>
          </p:nvPr>
        </p:nvSpPr>
        <p:spPr>
          <a:xfrm>
            <a:off x="502920" y="1902907"/>
            <a:ext cx="2591972" cy="576263"/>
          </a:xfrm>
        </p:spPr>
        <p:txBody>
          <a:bodyPr/>
          <a:lstStyle/>
          <a:p>
            <a:pPr marL="0" indent="0">
              <a:buNone/>
            </a:pPr>
            <a:r>
              <a:rPr lang="en-US" dirty="0"/>
              <a:t>Advantages</a:t>
            </a:r>
          </a:p>
        </p:txBody>
      </p:sp>
      <p:sp>
        <p:nvSpPr>
          <p:cNvPr id="13" name="Text Placeholder 12">
            <a:extLst>
              <a:ext uri="{FF2B5EF4-FFF2-40B4-BE49-F238E27FC236}">
                <a16:creationId xmlns:a16="http://schemas.microsoft.com/office/drawing/2014/main" id="{85787944-1971-4001-A853-B4DEB0A404B5}"/>
              </a:ext>
            </a:extLst>
          </p:cNvPr>
          <p:cNvSpPr>
            <a:spLocks noGrp="1"/>
          </p:cNvSpPr>
          <p:nvPr>
            <p:ph type="body" sz="half" idx="4294967295"/>
          </p:nvPr>
        </p:nvSpPr>
        <p:spPr>
          <a:xfrm>
            <a:off x="502920" y="2436558"/>
            <a:ext cx="2927350" cy="3589338"/>
          </a:xfrm>
        </p:spPr>
        <p:txBody>
          <a:bodyPr/>
          <a:lstStyle/>
          <a:p>
            <a:pPr marL="285750" indent="-285750">
              <a:buFont typeface="Arial" panose="020B0604020202020204" pitchFamily="34" charset="0"/>
              <a:buChar char="•"/>
            </a:pPr>
            <a:r>
              <a:rPr lang="en-US" sz="2000" dirty="0"/>
              <a:t>Maximumly stratifies the predictors</a:t>
            </a:r>
          </a:p>
          <a:p>
            <a:pPr marL="285750" indent="-285750">
              <a:buFont typeface="Arial" panose="020B0604020202020204" pitchFamily="34" charset="0"/>
              <a:buChar char="•"/>
            </a:pPr>
            <a:r>
              <a:rPr lang="en-US" sz="2000" dirty="0"/>
              <a:t>Automated sample selection</a:t>
            </a:r>
          </a:p>
          <a:p>
            <a:pPr marL="285750" indent="-285750">
              <a:buFont typeface="Arial" panose="020B0604020202020204" pitchFamily="34" charset="0"/>
              <a:buChar char="•"/>
            </a:pPr>
            <a:r>
              <a:rPr lang="en-US" sz="2000" dirty="0"/>
              <a:t>Can incorporates cost constraints</a:t>
            </a:r>
          </a:p>
          <a:p>
            <a:pPr marL="285750" indent="-285750">
              <a:buFont typeface="Arial" panose="020B0604020202020204" pitchFamily="34" charset="0"/>
              <a:buChar char="•"/>
            </a:pPr>
            <a:r>
              <a:rPr lang="en-US" sz="2000" dirty="0"/>
              <a:t>Can incorporate legacy points</a:t>
            </a:r>
          </a:p>
          <a:p>
            <a:pPr marL="285750" indent="-285750">
              <a:buFont typeface="Arial" panose="020B0604020202020204" pitchFamily="34" charset="0"/>
              <a:buChar char="•"/>
            </a:pPr>
            <a:r>
              <a:rPr lang="en-US" sz="2000" dirty="0"/>
              <a:t>Easily scales to multiple GIS layers</a:t>
            </a:r>
          </a:p>
          <a:p>
            <a:endParaRPr lang="en-US" sz="2000" dirty="0"/>
          </a:p>
        </p:txBody>
      </p:sp>
      <p:sp>
        <p:nvSpPr>
          <p:cNvPr id="11" name="Text Placeholder 10">
            <a:extLst>
              <a:ext uri="{FF2B5EF4-FFF2-40B4-BE49-F238E27FC236}">
                <a16:creationId xmlns:a16="http://schemas.microsoft.com/office/drawing/2014/main" id="{BFE0CBFB-5507-4070-80EC-DE4A8B90D2D8}"/>
              </a:ext>
            </a:extLst>
          </p:cNvPr>
          <p:cNvSpPr>
            <a:spLocks noGrp="1"/>
          </p:cNvSpPr>
          <p:nvPr>
            <p:ph type="body" sz="quarter" idx="4294967295"/>
          </p:nvPr>
        </p:nvSpPr>
        <p:spPr>
          <a:xfrm>
            <a:off x="3159125" y="1949197"/>
            <a:ext cx="2936875" cy="576263"/>
          </a:xfrm>
        </p:spPr>
        <p:txBody>
          <a:bodyPr/>
          <a:lstStyle/>
          <a:p>
            <a:pPr marL="0" indent="0">
              <a:buNone/>
            </a:pPr>
            <a:r>
              <a:rPr lang="en-US" dirty="0"/>
              <a:t>Disadvantages</a:t>
            </a:r>
          </a:p>
        </p:txBody>
      </p:sp>
      <p:sp>
        <p:nvSpPr>
          <p:cNvPr id="14" name="Text Placeholder 13">
            <a:extLst>
              <a:ext uri="{FF2B5EF4-FFF2-40B4-BE49-F238E27FC236}">
                <a16:creationId xmlns:a16="http://schemas.microsoft.com/office/drawing/2014/main" id="{CD82318E-78CB-4985-8199-E279B459A709}"/>
              </a:ext>
            </a:extLst>
          </p:cNvPr>
          <p:cNvSpPr>
            <a:spLocks noGrp="1"/>
          </p:cNvSpPr>
          <p:nvPr>
            <p:ph type="body" sz="half" idx="4294967295"/>
          </p:nvPr>
        </p:nvSpPr>
        <p:spPr>
          <a:xfrm>
            <a:off x="3205544" y="2436558"/>
            <a:ext cx="2947988" cy="3589338"/>
          </a:xfrm>
        </p:spPr>
        <p:txBody>
          <a:bodyPr/>
          <a:lstStyle/>
          <a:p>
            <a:pPr marL="285750" indent="-285750">
              <a:buFont typeface="Arial" panose="020B0604020202020204" pitchFamily="34" charset="0"/>
              <a:buChar char="•"/>
            </a:pPr>
            <a:r>
              <a:rPr lang="en-US" sz="2000" dirty="0"/>
              <a:t>Not ideal for map validation (non – probability sample)</a:t>
            </a:r>
          </a:p>
          <a:p>
            <a:pPr marL="285750" indent="-285750">
              <a:buFont typeface="Arial" panose="020B0604020202020204" pitchFamily="34" charset="0"/>
              <a:buChar char="•"/>
            </a:pPr>
            <a:r>
              <a:rPr lang="en-US" sz="2000" b="1" dirty="0"/>
              <a:t>Ideal</a:t>
            </a:r>
            <a:r>
              <a:rPr lang="en-US" sz="2000" dirty="0"/>
              <a:t> for developing map unit concepts (puts points in weird landscape positions)</a:t>
            </a:r>
          </a:p>
          <a:p>
            <a:pPr marL="285750" indent="-285750">
              <a:buFont typeface="Arial" panose="020B0604020202020204" pitchFamily="34" charset="0"/>
              <a:buChar char="•"/>
            </a:pPr>
            <a:r>
              <a:rPr lang="en-US" sz="2000" dirty="0"/>
              <a:t>Inefficient with large GIS layers</a:t>
            </a:r>
          </a:p>
          <a:p>
            <a:endParaRPr lang="en-US" sz="2000" dirty="0"/>
          </a:p>
        </p:txBody>
      </p:sp>
      <p:sp>
        <p:nvSpPr>
          <p:cNvPr id="12" name="Text Placeholder 11">
            <a:extLst>
              <a:ext uri="{FF2B5EF4-FFF2-40B4-BE49-F238E27FC236}">
                <a16:creationId xmlns:a16="http://schemas.microsoft.com/office/drawing/2014/main" id="{995C5244-7D14-44E9-AD1D-669A3827C918}"/>
              </a:ext>
            </a:extLst>
          </p:cNvPr>
          <p:cNvSpPr>
            <a:spLocks noGrp="1"/>
          </p:cNvSpPr>
          <p:nvPr>
            <p:ph type="body" sz="quarter" idx="4294967295"/>
          </p:nvPr>
        </p:nvSpPr>
        <p:spPr>
          <a:xfrm>
            <a:off x="6307138" y="1949196"/>
            <a:ext cx="2932112" cy="576263"/>
          </a:xfrm>
        </p:spPr>
        <p:txBody>
          <a:bodyPr/>
          <a:lstStyle/>
          <a:p>
            <a:pPr marL="0" indent="0">
              <a:buNone/>
            </a:pPr>
            <a:r>
              <a:rPr lang="en-US" dirty="0"/>
              <a:t>Use cases</a:t>
            </a:r>
          </a:p>
        </p:txBody>
      </p:sp>
      <p:sp>
        <p:nvSpPr>
          <p:cNvPr id="15" name="Text Placeholder 14">
            <a:extLst>
              <a:ext uri="{FF2B5EF4-FFF2-40B4-BE49-F238E27FC236}">
                <a16:creationId xmlns:a16="http://schemas.microsoft.com/office/drawing/2014/main" id="{0F41ACB3-1BAB-49F5-87F7-1D811C30A0CB}"/>
              </a:ext>
            </a:extLst>
          </p:cNvPr>
          <p:cNvSpPr>
            <a:spLocks noGrp="1"/>
          </p:cNvSpPr>
          <p:nvPr>
            <p:ph type="body" sz="half" idx="4294967295"/>
          </p:nvPr>
        </p:nvSpPr>
        <p:spPr>
          <a:xfrm>
            <a:off x="6263235" y="2436558"/>
            <a:ext cx="2932112" cy="3589338"/>
          </a:xfrm>
        </p:spPr>
        <p:txBody>
          <a:bodyPr/>
          <a:lstStyle/>
          <a:p>
            <a:pPr marL="285750" indent="-285750">
              <a:buFont typeface="Arial" panose="020B0604020202020204" pitchFamily="34" charset="0"/>
              <a:buChar char="•"/>
            </a:pPr>
            <a:r>
              <a:rPr lang="en-US" sz="2000" dirty="0"/>
              <a:t>When you have GIS layers that can be used as predictors (e.g. DSM) </a:t>
            </a:r>
          </a:p>
        </p:txBody>
      </p:sp>
      <p:grpSp>
        <p:nvGrpSpPr>
          <p:cNvPr id="17" name="Group 16">
            <a:extLst>
              <a:ext uri="{FF2B5EF4-FFF2-40B4-BE49-F238E27FC236}">
                <a16:creationId xmlns:a16="http://schemas.microsoft.com/office/drawing/2014/main" id="{FAE68F06-9F71-4C9D-8517-EFE12C91B879}"/>
              </a:ext>
            </a:extLst>
          </p:cNvPr>
          <p:cNvGrpSpPr/>
          <p:nvPr/>
        </p:nvGrpSpPr>
        <p:grpSpPr>
          <a:xfrm>
            <a:off x="12331949" y="6058482"/>
            <a:ext cx="2932113" cy="2596234"/>
            <a:chOff x="7859607" y="32293"/>
            <a:chExt cx="4072359" cy="4072359"/>
          </a:xfrm>
        </p:grpSpPr>
        <p:pic>
          <p:nvPicPr>
            <p:cNvPr id="18" name="Picture 17">
              <a:extLst>
                <a:ext uri="{FF2B5EF4-FFF2-40B4-BE49-F238E27FC236}">
                  <a16:creationId xmlns:a16="http://schemas.microsoft.com/office/drawing/2014/main" id="{D2D5933E-5A7F-49EA-A2CE-A2AF684B128D}"/>
                </a:ext>
              </a:extLst>
            </p:cNvPr>
            <p:cNvPicPr>
              <a:picLocks noChangeAspect="1"/>
            </p:cNvPicPr>
            <p:nvPr/>
          </p:nvPicPr>
          <p:blipFill>
            <a:blip r:embed="rId2"/>
            <a:stretch>
              <a:fillRect/>
            </a:stretch>
          </p:blipFill>
          <p:spPr>
            <a:xfrm>
              <a:off x="7859607" y="32293"/>
              <a:ext cx="3462759" cy="3462759"/>
            </a:xfrm>
            <a:prstGeom prst="rect">
              <a:avLst/>
            </a:prstGeom>
          </p:spPr>
        </p:pic>
        <p:pic>
          <p:nvPicPr>
            <p:cNvPr id="19" name="Picture 18">
              <a:extLst>
                <a:ext uri="{FF2B5EF4-FFF2-40B4-BE49-F238E27FC236}">
                  <a16:creationId xmlns:a16="http://schemas.microsoft.com/office/drawing/2014/main" id="{1020CA8A-312E-4C9D-A900-622E1F9214DD}"/>
                </a:ext>
              </a:extLst>
            </p:cNvPr>
            <p:cNvPicPr>
              <a:picLocks noChangeAspect="1"/>
            </p:cNvPicPr>
            <p:nvPr/>
          </p:nvPicPr>
          <p:blipFill>
            <a:blip r:embed="rId2"/>
            <a:stretch>
              <a:fillRect/>
            </a:stretch>
          </p:blipFill>
          <p:spPr>
            <a:xfrm>
              <a:off x="8012007" y="184693"/>
              <a:ext cx="3462759" cy="3462759"/>
            </a:xfrm>
            <a:prstGeom prst="rect">
              <a:avLst/>
            </a:prstGeom>
          </p:spPr>
        </p:pic>
        <p:pic>
          <p:nvPicPr>
            <p:cNvPr id="20" name="Picture 19">
              <a:extLst>
                <a:ext uri="{FF2B5EF4-FFF2-40B4-BE49-F238E27FC236}">
                  <a16:creationId xmlns:a16="http://schemas.microsoft.com/office/drawing/2014/main" id="{2F208824-19D6-477D-8453-AB3AADA586F9}"/>
                </a:ext>
              </a:extLst>
            </p:cNvPr>
            <p:cNvPicPr>
              <a:picLocks noChangeAspect="1"/>
            </p:cNvPicPr>
            <p:nvPr/>
          </p:nvPicPr>
          <p:blipFill>
            <a:blip r:embed="rId2"/>
            <a:stretch>
              <a:fillRect/>
            </a:stretch>
          </p:blipFill>
          <p:spPr>
            <a:xfrm>
              <a:off x="8164407" y="337093"/>
              <a:ext cx="3462759" cy="3462759"/>
            </a:xfrm>
            <a:prstGeom prst="rect">
              <a:avLst/>
            </a:prstGeom>
          </p:spPr>
        </p:pic>
        <p:pic>
          <p:nvPicPr>
            <p:cNvPr id="21" name="Picture 20">
              <a:extLst>
                <a:ext uri="{FF2B5EF4-FFF2-40B4-BE49-F238E27FC236}">
                  <a16:creationId xmlns:a16="http://schemas.microsoft.com/office/drawing/2014/main" id="{B1E38CDD-6E71-4E01-AB09-DDE1C0BEC1FB}"/>
                </a:ext>
              </a:extLst>
            </p:cNvPr>
            <p:cNvPicPr>
              <a:picLocks noChangeAspect="1"/>
            </p:cNvPicPr>
            <p:nvPr/>
          </p:nvPicPr>
          <p:blipFill>
            <a:blip r:embed="rId2"/>
            <a:stretch>
              <a:fillRect/>
            </a:stretch>
          </p:blipFill>
          <p:spPr>
            <a:xfrm>
              <a:off x="8316807" y="489493"/>
              <a:ext cx="3462759" cy="3462759"/>
            </a:xfrm>
            <a:prstGeom prst="rect">
              <a:avLst/>
            </a:prstGeom>
          </p:spPr>
        </p:pic>
        <p:pic>
          <p:nvPicPr>
            <p:cNvPr id="22" name="Picture 21">
              <a:extLst>
                <a:ext uri="{FF2B5EF4-FFF2-40B4-BE49-F238E27FC236}">
                  <a16:creationId xmlns:a16="http://schemas.microsoft.com/office/drawing/2014/main" id="{399EF069-2D96-46C5-AB0B-3D1EB435D8A8}"/>
                </a:ext>
              </a:extLst>
            </p:cNvPr>
            <p:cNvPicPr>
              <a:picLocks noChangeAspect="1"/>
            </p:cNvPicPr>
            <p:nvPr/>
          </p:nvPicPr>
          <p:blipFill>
            <a:blip r:embed="rId2"/>
            <a:stretch>
              <a:fillRect/>
            </a:stretch>
          </p:blipFill>
          <p:spPr>
            <a:xfrm>
              <a:off x="8469207" y="641893"/>
              <a:ext cx="3462759" cy="3462759"/>
            </a:xfrm>
            <a:prstGeom prst="rect">
              <a:avLst/>
            </a:prstGeom>
          </p:spPr>
        </p:pic>
      </p:grpSp>
      <p:pic>
        <p:nvPicPr>
          <p:cNvPr id="24" name="Picture 23">
            <a:extLst>
              <a:ext uri="{FF2B5EF4-FFF2-40B4-BE49-F238E27FC236}">
                <a16:creationId xmlns:a16="http://schemas.microsoft.com/office/drawing/2014/main" id="{BF817B5B-5779-565F-C5A6-228F1C630D84}"/>
              </a:ext>
            </a:extLst>
          </p:cNvPr>
          <p:cNvPicPr>
            <a:picLocks noChangeAspect="1"/>
          </p:cNvPicPr>
          <p:nvPr/>
        </p:nvPicPr>
        <p:blipFill rotWithShape="1">
          <a:blip r:embed="rId3"/>
          <a:srcRect l="12401" r="10872"/>
          <a:stretch/>
        </p:blipFill>
        <p:spPr>
          <a:xfrm>
            <a:off x="9305051" y="1949196"/>
            <a:ext cx="2749959" cy="2905791"/>
          </a:xfrm>
          <a:prstGeom prst="rect">
            <a:avLst/>
          </a:prstGeom>
        </p:spPr>
      </p:pic>
    </p:spTree>
    <p:extLst>
      <p:ext uri="{BB962C8B-B14F-4D97-AF65-F5344CB8AC3E}">
        <p14:creationId xmlns:p14="http://schemas.microsoft.com/office/powerpoint/2010/main" val="1829610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3EF93A-F65B-9EAD-E86E-0B2D9813CEA2}"/>
              </a:ext>
            </a:extLst>
          </p:cNvPr>
          <p:cNvSpPr>
            <a:spLocks noGrp="1"/>
          </p:cNvSpPr>
          <p:nvPr>
            <p:ph type="title"/>
          </p:nvPr>
        </p:nvSpPr>
        <p:spPr/>
        <p:txBody>
          <a:bodyPr/>
          <a:lstStyle/>
          <a:p>
            <a:r>
              <a:rPr lang="en-US" dirty="0"/>
              <a:t>The Problem</a:t>
            </a:r>
          </a:p>
        </p:txBody>
      </p:sp>
      <p:pic>
        <p:nvPicPr>
          <p:cNvPr id="6" name="Picture 5" descr="A field of green grass and a cloudy sky&#10;&#10;Description automatically generated">
            <a:extLst>
              <a:ext uri="{FF2B5EF4-FFF2-40B4-BE49-F238E27FC236}">
                <a16:creationId xmlns:a16="http://schemas.microsoft.com/office/drawing/2014/main" id="{F49BDEDD-56E6-E12B-95F8-05AE3D51C853}"/>
              </a:ext>
            </a:extLst>
          </p:cNvPr>
          <p:cNvPicPr>
            <a:picLocks noChangeAspect="1"/>
          </p:cNvPicPr>
          <p:nvPr/>
        </p:nvPicPr>
        <p:blipFill>
          <a:blip r:embed="rId2"/>
          <a:stretch>
            <a:fillRect/>
          </a:stretch>
        </p:blipFill>
        <p:spPr>
          <a:xfrm>
            <a:off x="3103265" y="1796142"/>
            <a:ext cx="5985469" cy="4489102"/>
          </a:xfrm>
          <a:prstGeom prst="rect">
            <a:avLst/>
          </a:prstGeom>
        </p:spPr>
      </p:pic>
    </p:spTree>
    <p:extLst>
      <p:ext uri="{BB962C8B-B14F-4D97-AF65-F5344CB8AC3E}">
        <p14:creationId xmlns:p14="http://schemas.microsoft.com/office/powerpoint/2010/main" val="13232110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C71BB-0592-DA7B-4540-EE7321F7E18C}"/>
              </a:ext>
            </a:extLst>
          </p:cNvPr>
          <p:cNvSpPr>
            <a:spLocks noGrp="1"/>
          </p:cNvSpPr>
          <p:nvPr>
            <p:ph type="title"/>
          </p:nvPr>
        </p:nvSpPr>
        <p:spPr>
          <a:xfrm>
            <a:off x="201168" y="832105"/>
            <a:ext cx="10515600" cy="530352"/>
          </a:xfrm>
        </p:spPr>
        <p:txBody>
          <a:bodyPr/>
          <a:lstStyle/>
          <a:p>
            <a:r>
              <a:rPr lang="en-US" dirty="0" err="1"/>
              <a:t>Kmeans</a:t>
            </a:r>
            <a:r>
              <a:rPr lang="en-US" dirty="0"/>
              <a:t> vs </a:t>
            </a:r>
            <a:r>
              <a:rPr lang="en-US" dirty="0" err="1"/>
              <a:t>cLHS</a:t>
            </a:r>
            <a:br>
              <a:rPr lang="en-US" dirty="0"/>
            </a:br>
            <a:endParaRPr lang="en-US" dirty="0"/>
          </a:p>
        </p:txBody>
      </p:sp>
      <p:sp>
        <p:nvSpPr>
          <p:cNvPr id="3" name="Content Placeholder 2">
            <a:extLst>
              <a:ext uri="{FF2B5EF4-FFF2-40B4-BE49-F238E27FC236}">
                <a16:creationId xmlns:a16="http://schemas.microsoft.com/office/drawing/2014/main" id="{F472CA95-C57D-1CA9-CCB6-A08EF5727DDF}"/>
              </a:ext>
            </a:extLst>
          </p:cNvPr>
          <p:cNvSpPr>
            <a:spLocks noGrp="1"/>
          </p:cNvSpPr>
          <p:nvPr>
            <p:ph sz="quarter" idx="10"/>
          </p:nvPr>
        </p:nvSpPr>
        <p:spPr>
          <a:xfrm>
            <a:off x="502920" y="2503819"/>
            <a:ext cx="5782470" cy="4040494"/>
          </a:xfrm>
        </p:spPr>
        <p:txBody>
          <a:bodyPr numCol="1"/>
          <a:lstStyle/>
          <a:p>
            <a:r>
              <a:rPr lang="en-US" dirty="0"/>
              <a:t>Not a probability sample</a:t>
            </a:r>
          </a:p>
          <a:p>
            <a:r>
              <a:rPr lang="en-US" dirty="0"/>
              <a:t>Samples clusters</a:t>
            </a:r>
          </a:p>
          <a:p>
            <a:r>
              <a:rPr lang="en-US" dirty="0"/>
              <a:t>More ideal for developing map unit concepts </a:t>
            </a:r>
          </a:p>
          <a:p>
            <a:r>
              <a:rPr lang="en-US" dirty="0"/>
              <a:t>Easier to find alternatives for non-accessible points</a:t>
            </a:r>
          </a:p>
          <a:p>
            <a:pPr marL="0" indent="0">
              <a:buNone/>
            </a:pPr>
            <a:endParaRPr lang="en-US" dirty="0"/>
          </a:p>
          <a:p>
            <a:endParaRPr lang="en-US" dirty="0">
              <a:solidFill>
                <a:srgbClr val="181717"/>
              </a:solidFill>
            </a:endParaRPr>
          </a:p>
          <a:p>
            <a:endParaRPr lang="en-US" dirty="0">
              <a:solidFill>
                <a:srgbClr val="181717"/>
              </a:solidFill>
            </a:endParaRPr>
          </a:p>
        </p:txBody>
      </p:sp>
      <p:sp>
        <p:nvSpPr>
          <p:cNvPr id="7" name="Content Placeholder 2">
            <a:extLst>
              <a:ext uri="{FF2B5EF4-FFF2-40B4-BE49-F238E27FC236}">
                <a16:creationId xmlns:a16="http://schemas.microsoft.com/office/drawing/2014/main" id="{38F4A666-E313-8B29-153D-959D021325CF}"/>
              </a:ext>
            </a:extLst>
          </p:cNvPr>
          <p:cNvSpPr txBox="1">
            <a:spLocks/>
          </p:cNvSpPr>
          <p:nvPr/>
        </p:nvSpPr>
        <p:spPr>
          <a:xfrm>
            <a:off x="6096000" y="2504731"/>
            <a:ext cx="5782470" cy="4044992"/>
          </a:xfrm>
          <a:prstGeom prst="rect">
            <a:avLst/>
          </a:prstGeom>
        </p:spPr>
        <p:txBody>
          <a:bodyPr numCol="1"/>
          <a:lstStyle>
            <a:lvl1pPr marL="228594" indent="-228594" algn="l" defTabSz="914377" rtl="0" eaLnBrk="1" latinLnBrk="0" hangingPunct="1">
              <a:lnSpc>
                <a:spcPct val="108000"/>
              </a:lnSpc>
              <a:spcBef>
                <a:spcPts val="1000"/>
              </a:spcBef>
              <a:buClr>
                <a:schemeClr val="accent1"/>
              </a:buClr>
              <a:buFont typeface="Wingdings" panose="05000000000000000000" pitchFamily="2" charset="2"/>
              <a:buChar char="§"/>
              <a:defRPr sz="2800" kern="1200">
                <a:solidFill>
                  <a:schemeClr val="bg2">
                    <a:lumMod val="10000"/>
                  </a:schemeClr>
                </a:solidFill>
                <a:latin typeface="+mn-lt"/>
                <a:ea typeface="+mn-ea"/>
                <a:cs typeface="+mn-cs"/>
              </a:defRPr>
            </a:lvl1pPr>
            <a:lvl2pPr marL="685783" indent="-228594" algn="l" defTabSz="914377" rtl="0" eaLnBrk="1" latinLnBrk="0" hangingPunct="1">
              <a:lnSpc>
                <a:spcPct val="108000"/>
              </a:lnSpc>
              <a:spcBef>
                <a:spcPts val="500"/>
              </a:spcBef>
              <a:buClr>
                <a:schemeClr val="accent1"/>
              </a:buClr>
              <a:buFont typeface="Wingdings" panose="05000000000000000000" pitchFamily="2" charset="2"/>
              <a:buChar char="§"/>
              <a:defRPr sz="2400" kern="1200">
                <a:solidFill>
                  <a:schemeClr val="bg2">
                    <a:lumMod val="10000"/>
                  </a:schemeClr>
                </a:solidFill>
                <a:latin typeface="+mn-lt"/>
                <a:ea typeface="+mn-ea"/>
                <a:cs typeface="+mn-cs"/>
              </a:defRPr>
            </a:lvl2pPr>
            <a:lvl3pPr marL="1142971" indent="-228594" algn="l" defTabSz="914377" rtl="0" eaLnBrk="1" latinLnBrk="0" hangingPunct="1">
              <a:lnSpc>
                <a:spcPct val="108000"/>
              </a:lnSpc>
              <a:spcBef>
                <a:spcPts val="500"/>
              </a:spcBef>
              <a:buClr>
                <a:schemeClr val="accent1"/>
              </a:buClr>
              <a:buFont typeface="Wingdings" panose="05000000000000000000" pitchFamily="2" charset="2"/>
              <a:buChar char="§"/>
              <a:defRPr sz="2000" kern="1200">
                <a:solidFill>
                  <a:schemeClr val="bg2">
                    <a:lumMod val="10000"/>
                  </a:schemeClr>
                </a:solidFill>
                <a:latin typeface="+mn-lt"/>
                <a:ea typeface="+mn-ea"/>
                <a:cs typeface="+mn-cs"/>
              </a:defRPr>
            </a:lvl3pPr>
            <a:lvl4pPr marL="1600160" indent="-228594" algn="l" defTabSz="914377" rtl="0" eaLnBrk="1" latinLnBrk="0" hangingPunct="1">
              <a:lnSpc>
                <a:spcPct val="108000"/>
              </a:lnSpc>
              <a:spcBef>
                <a:spcPts val="500"/>
              </a:spcBef>
              <a:buClr>
                <a:schemeClr val="accent1"/>
              </a:buClr>
              <a:buFont typeface="Wingdings" panose="05000000000000000000" pitchFamily="2" charset="2"/>
              <a:buChar char="§"/>
              <a:defRPr sz="1800" kern="1200">
                <a:solidFill>
                  <a:schemeClr val="bg2">
                    <a:lumMod val="10000"/>
                  </a:schemeClr>
                </a:solidFill>
                <a:latin typeface="+mn-lt"/>
                <a:ea typeface="+mn-ea"/>
                <a:cs typeface="+mn-cs"/>
              </a:defRPr>
            </a:lvl4pPr>
            <a:lvl5pPr marL="2057349" indent="-228594" algn="l" defTabSz="914377" rtl="0" eaLnBrk="1" latinLnBrk="0" hangingPunct="1">
              <a:lnSpc>
                <a:spcPct val="108000"/>
              </a:lnSpc>
              <a:spcBef>
                <a:spcPts val="500"/>
              </a:spcBef>
              <a:buClr>
                <a:schemeClr val="accent1"/>
              </a:buClr>
              <a:buFont typeface="Wingdings" panose="05000000000000000000" pitchFamily="2" charset="2"/>
              <a:buChar char="§"/>
              <a:defRPr sz="1800" kern="1200">
                <a:solidFill>
                  <a:schemeClr val="bg2">
                    <a:lumMod val="10000"/>
                  </a:schemeClr>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Not a probability sample</a:t>
            </a:r>
          </a:p>
          <a:p>
            <a:r>
              <a:rPr lang="en-US" dirty="0"/>
              <a:t>Samples distributions</a:t>
            </a:r>
          </a:p>
          <a:p>
            <a:r>
              <a:rPr lang="en-US" dirty="0"/>
              <a:t>Not ideal for developing map unit concepts (puts points in weird landscape positions)</a:t>
            </a:r>
          </a:p>
          <a:p>
            <a:r>
              <a:rPr lang="en-US" dirty="0"/>
              <a:t>Difficult to find alternatives for non-accessible points</a:t>
            </a:r>
          </a:p>
          <a:p>
            <a:pPr marL="0" indent="0">
              <a:buFont typeface="Wingdings" panose="05000000000000000000" pitchFamily="2" charset="2"/>
              <a:buNone/>
            </a:pPr>
            <a:endParaRPr lang="en-US" dirty="0"/>
          </a:p>
          <a:p>
            <a:endParaRPr lang="en-US" dirty="0">
              <a:solidFill>
                <a:srgbClr val="181717"/>
              </a:solidFill>
            </a:endParaRPr>
          </a:p>
          <a:p>
            <a:endParaRPr lang="en-US" dirty="0">
              <a:solidFill>
                <a:srgbClr val="181717"/>
              </a:solidFill>
            </a:endParaRPr>
          </a:p>
        </p:txBody>
      </p:sp>
      <p:sp>
        <p:nvSpPr>
          <p:cNvPr id="8" name="TextBox 7">
            <a:extLst>
              <a:ext uri="{FF2B5EF4-FFF2-40B4-BE49-F238E27FC236}">
                <a16:creationId xmlns:a16="http://schemas.microsoft.com/office/drawing/2014/main" id="{2590377A-A005-542C-739A-DFA3F3BF33D8}"/>
              </a:ext>
            </a:extLst>
          </p:cNvPr>
          <p:cNvSpPr txBox="1"/>
          <p:nvPr/>
        </p:nvSpPr>
        <p:spPr>
          <a:xfrm>
            <a:off x="502920" y="1612179"/>
            <a:ext cx="4052713" cy="892552"/>
          </a:xfrm>
          <a:prstGeom prst="rect">
            <a:avLst/>
          </a:prstGeom>
          <a:noFill/>
        </p:spPr>
        <p:txBody>
          <a:bodyPr wrap="none" rtlCol="0">
            <a:spAutoFit/>
          </a:bodyPr>
          <a:lstStyle/>
          <a:p>
            <a:r>
              <a:rPr lang="en-US" sz="3200" b="1" dirty="0" err="1"/>
              <a:t>Kmeans</a:t>
            </a:r>
            <a:r>
              <a:rPr lang="en-US" sz="3200" b="1" dirty="0"/>
              <a:t> sampling</a:t>
            </a:r>
          </a:p>
          <a:p>
            <a:endParaRPr lang="en-US" sz="2000" dirty="0"/>
          </a:p>
        </p:txBody>
      </p:sp>
      <p:sp>
        <p:nvSpPr>
          <p:cNvPr id="9" name="TextBox 8">
            <a:extLst>
              <a:ext uri="{FF2B5EF4-FFF2-40B4-BE49-F238E27FC236}">
                <a16:creationId xmlns:a16="http://schemas.microsoft.com/office/drawing/2014/main" id="{EC05FACF-1103-98B1-0057-A2A00B70C20E}"/>
              </a:ext>
            </a:extLst>
          </p:cNvPr>
          <p:cNvSpPr txBox="1"/>
          <p:nvPr/>
        </p:nvSpPr>
        <p:spPr>
          <a:xfrm>
            <a:off x="6040341" y="1609930"/>
            <a:ext cx="5782470" cy="1261884"/>
          </a:xfrm>
          <a:prstGeom prst="rect">
            <a:avLst/>
          </a:prstGeom>
          <a:noFill/>
        </p:spPr>
        <p:txBody>
          <a:bodyPr wrap="square" rtlCol="0">
            <a:spAutoFit/>
          </a:bodyPr>
          <a:lstStyle/>
          <a:p>
            <a:r>
              <a:rPr lang="en-US" sz="2800" b="1" dirty="0"/>
              <a:t>Conditioned Latin Hypercube Sampling (</a:t>
            </a:r>
            <a:r>
              <a:rPr lang="en-US" sz="2800" b="1" dirty="0" err="1"/>
              <a:t>cLHS</a:t>
            </a:r>
            <a:r>
              <a:rPr lang="en-US" sz="2800" b="1" dirty="0"/>
              <a:t>)</a:t>
            </a:r>
          </a:p>
          <a:p>
            <a:endParaRPr lang="en-US" sz="2000" dirty="0"/>
          </a:p>
        </p:txBody>
      </p:sp>
    </p:spTree>
    <p:extLst>
      <p:ext uri="{BB962C8B-B14F-4D97-AF65-F5344CB8AC3E}">
        <p14:creationId xmlns:p14="http://schemas.microsoft.com/office/powerpoint/2010/main" val="3104962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9EB832-051B-88F5-556A-EA4CDB3549AD}"/>
              </a:ext>
            </a:extLst>
          </p:cNvPr>
          <p:cNvSpPr>
            <a:spLocks noGrp="1"/>
          </p:cNvSpPr>
          <p:nvPr>
            <p:ph type="title"/>
          </p:nvPr>
        </p:nvSpPr>
        <p:spPr/>
        <p:txBody>
          <a:bodyPr/>
          <a:lstStyle/>
          <a:p>
            <a:r>
              <a:rPr lang="en-US" dirty="0"/>
              <a:t>Density Comparison of 20 samples</a:t>
            </a:r>
          </a:p>
        </p:txBody>
      </p:sp>
      <p:pic>
        <p:nvPicPr>
          <p:cNvPr id="8" name="Picture 7">
            <a:extLst>
              <a:ext uri="{FF2B5EF4-FFF2-40B4-BE49-F238E27FC236}">
                <a16:creationId xmlns:a16="http://schemas.microsoft.com/office/drawing/2014/main" id="{E50B95D8-56D5-1C5B-22FA-DB7A225D529A}"/>
              </a:ext>
            </a:extLst>
          </p:cNvPr>
          <p:cNvPicPr>
            <a:picLocks noChangeAspect="1"/>
          </p:cNvPicPr>
          <p:nvPr/>
        </p:nvPicPr>
        <p:blipFill>
          <a:blip r:embed="rId2"/>
          <a:stretch>
            <a:fillRect/>
          </a:stretch>
        </p:blipFill>
        <p:spPr>
          <a:xfrm>
            <a:off x="2604752" y="1461155"/>
            <a:ext cx="6982496" cy="4900560"/>
          </a:xfrm>
          <a:prstGeom prst="rect">
            <a:avLst/>
          </a:prstGeom>
        </p:spPr>
      </p:pic>
    </p:spTree>
    <p:extLst>
      <p:ext uri="{BB962C8B-B14F-4D97-AF65-F5344CB8AC3E}">
        <p14:creationId xmlns:p14="http://schemas.microsoft.com/office/powerpoint/2010/main" val="3547929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A8EA054E-9292-E4B7-AFAB-5A56E9CF0123}"/>
              </a:ext>
            </a:extLst>
          </p:cNvPr>
          <p:cNvPicPr>
            <a:picLocks noChangeAspect="1"/>
          </p:cNvPicPr>
          <p:nvPr/>
        </p:nvPicPr>
        <p:blipFill>
          <a:blip r:embed="rId2"/>
          <a:stretch>
            <a:fillRect/>
          </a:stretch>
        </p:blipFill>
        <p:spPr>
          <a:xfrm>
            <a:off x="3757612" y="2023294"/>
            <a:ext cx="4676775" cy="4286250"/>
          </a:xfrm>
          <a:prstGeom prst="rect">
            <a:avLst/>
          </a:prstGeom>
        </p:spPr>
      </p:pic>
      <p:sp>
        <p:nvSpPr>
          <p:cNvPr id="18" name="Title 17">
            <a:extLst>
              <a:ext uri="{FF2B5EF4-FFF2-40B4-BE49-F238E27FC236}">
                <a16:creationId xmlns:a16="http://schemas.microsoft.com/office/drawing/2014/main" id="{DFE43CB4-85F1-8999-4006-A41B076A25D4}"/>
              </a:ext>
            </a:extLst>
          </p:cNvPr>
          <p:cNvSpPr>
            <a:spLocks noGrp="1"/>
          </p:cNvSpPr>
          <p:nvPr>
            <p:ph type="title"/>
          </p:nvPr>
        </p:nvSpPr>
        <p:spPr/>
        <p:txBody>
          <a:bodyPr/>
          <a:lstStyle/>
          <a:p>
            <a:r>
              <a:rPr lang="en-US" dirty="0"/>
              <a:t>Comparison with 4 samples</a:t>
            </a:r>
          </a:p>
        </p:txBody>
      </p:sp>
      <p:pic>
        <p:nvPicPr>
          <p:cNvPr id="30" name="Picture 29">
            <a:extLst>
              <a:ext uri="{FF2B5EF4-FFF2-40B4-BE49-F238E27FC236}">
                <a16:creationId xmlns:a16="http://schemas.microsoft.com/office/drawing/2014/main" id="{3E32EEF9-FD3D-4DC9-1608-C00599BA4BC1}"/>
              </a:ext>
            </a:extLst>
          </p:cNvPr>
          <p:cNvPicPr>
            <a:picLocks noChangeAspect="1"/>
          </p:cNvPicPr>
          <p:nvPr/>
        </p:nvPicPr>
        <p:blipFill rotWithShape="1">
          <a:blip r:embed="rId3"/>
          <a:srcRect l="-1" r="9808"/>
          <a:stretch/>
        </p:blipFill>
        <p:spPr>
          <a:xfrm>
            <a:off x="-67135" y="2023294"/>
            <a:ext cx="4218038" cy="4286250"/>
          </a:xfrm>
          <a:prstGeom prst="rect">
            <a:avLst/>
          </a:prstGeom>
        </p:spPr>
      </p:pic>
      <p:pic>
        <p:nvPicPr>
          <p:cNvPr id="32" name="Picture 31">
            <a:extLst>
              <a:ext uri="{FF2B5EF4-FFF2-40B4-BE49-F238E27FC236}">
                <a16:creationId xmlns:a16="http://schemas.microsoft.com/office/drawing/2014/main" id="{1DC8E3DE-8F37-24EB-100C-42AAEB1E56C0}"/>
              </a:ext>
            </a:extLst>
          </p:cNvPr>
          <p:cNvPicPr>
            <a:picLocks noChangeAspect="1"/>
          </p:cNvPicPr>
          <p:nvPr/>
        </p:nvPicPr>
        <p:blipFill rotWithShape="1">
          <a:blip r:embed="rId4"/>
          <a:srcRect l="9809"/>
          <a:stretch/>
        </p:blipFill>
        <p:spPr>
          <a:xfrm>
            <a:off x="8150942" y="2023294"/>
            <a:ext cx="4218038" cy="4286250"/>
          </a:xfrm>
          <a:prstGeom prst="rect">
            <a:avLst/>
          </a:prstGeom>
        </p:spPr>
      </p:pic>
    </p:spTree>
    <p:extLst>
      <p:ext uri="{BB962C8B-B14F-4D97-AF65-F5344CB8AC3E}">
        <p14:creationId xmlns:p14="http://schemas.microsoft.com/office/powerpoint/2010/main" val="99475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0DD2007-B280-E2E5-FD42-B35C10395162}"/>
              </a:ext>
            </a:extLst>
          </p:cNvPr>
          <p:cNvSpPr>
            <a:spLocks noGrp="1"/>
          </p:cNvSpPr>
          <p:nvPr>
            <p:ph type="title"/>
          </p:nvPr>
        </p:nvSpPr>
        <p:spPr/>
        <p:txBody>
          <a:bodyPr/>
          <a:lstStyle/>
          <a:p>
            <a:r>
              <a:rPr lang="en-US" dirty="0"/>
              <a:t>Comparison with 6 samples</a:t>
            </a:r>
          </a:p>
        </p:txBody>
      </p:sp>
      <p:pic>
        <p:nvPicPr>
          <p:cNvPr id="7" name="Picture 6">
            <a:extLst>
              <a:ext uri="{FF2B5EF4-FFF2-40B4-BE49-F238E27FC236}">
                <a16:creationId xmlns:a16="http://schemas.microsoft.com/office/drawing/2014/main" id="{3D8D7FE9-6128-7783-8178-D58B8E574C44}"/>
              </a:ext>
            </a:extLst>
          </p:cNvPr>
          <p:cNvPicPr>
            <a:picLocks noChangeAspect="1"/>
          </p:cNvPicPr>
          <p:nvPr/>
        </p:nvPicPr>
        <p:blipFill>
          <a:blip r:embed="rId2"/>
          <a:stretch>
            <a:fillRect/>
          </a:stretch>
        </p:blipFill>
        <p:spPr>
          <a:xfrm>
            <a:off x="3757612" y="1914926"/>
            <a:ext cx="4676775" cy="4286250"/>
          </a:xfrm>
          <a:prstGeom prst="rect">
            <a:avLst/>
          </a:prstGeom>
        </p:spPr>
      </p:pic>
      <p:pic>
        <p:nvPicPr>
          <p:cNvPr id="8" name="Picture 7">
            <a:extLst>
              <a:ext uri="{FF2B5EF4-FFF2-40B4-BE49-F238E27FC236}">
                <a16:creationId xmlns:a16="http://schemas.microsoft.com/office/drawing/2014/main" id="{0ED77233-20EE-FBB3-BA06-183866FF347C}"/>
              </a:ext>
            </a:extLst>
          </p:cNvPr>
          <p:cNvPicPr>
            <a:picLocks noChangeAspect="1"/>
          </p:cNvPicPr>
          <p:nvPr/>
        </p:nvPicPr>
        <p:blipFill rotWithShape="1">
          <a:blip r:embed="rId3"/>
          <a:srcRect l="9109"/>
          <a:stretch/>
        </p:blipFill>
        <p:spPr>
          <a:xfrm>
            <a:off x="8305031" y="1914926"/>
            <a:ext cx="4250762" cy="4286250"/>
          </a:xfrm>
          <a:prstGeom prst="rect">
            <a:avLst/>
          </a:prstGeom>
        </p:spPr>
      </p:pic>
      <p:pic>
        <p:nvPicPr>
          <p:cNvPr id="9" name="Picture 8">
            <a:extLst>
              <a:ext uri="{FF2B5EF4-FFF2-40B4-BE49-F238E27FC236}">
                <a16:creationId xmlns:a16="http://schemas.microsoft.com/office/drawing/2014/main" id="{24075533-3CA1-ABEE-9B78-E4BC5321C1DD}"/>
              </a:ext>
            </a:extLst>
          </p:cNvPr>
          <p:cNvPicPr>
            <a:picLocks noChangeAspect="1"/>
          </p:cNvPicPr>
          <p:nvPr/>
        </p:nvPicPr>
        <p:blipFill rotWithShape="1">
          <a:blip r:embed="rId4"/>
          <a:srcRect r="9109"/>
          <a:stretch/>
        </p:blipFill>
        <p:spPr>
          <a:xfrm>
            <a:off x="-209703" y="1914926"/>
            <a:ext cx="4250762" cy="4286250"/>
          </a:xfrm>
          <a:prstGeom prst="rect">
            <a:avLst/>
          </a:prstGeom>
        </p:spPr>
      </p:pic>
    </p:spTree>
    <p:extLst>
      <p:ext uri="{BB962C8B-B14F-4D97-AF65-F5344CB8AC3E}">
        <p14:creationId xmlns:p14="http://schemas.microsoft.com/office/powerpoint/2010/main" val="797161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F8CD08-38FE-EBC0-0CDC-8A33C1F84888}"/>
              </a:ext>
            </a:extLst>
          </p:cNvPr>
          <p:cNvSpPr>
            <a:spLocks noGrp="1"/>
          </p:cNvSpPr>
          <p:nvPr>
            <p:ph type="title"/>
          </p:nvPr>
        </p:nvSpPr>
        <p:spPr>
          <a:xfrm>
            <a:off x="201167" y="832104"/>
            <a:ext cx="10798266" cy="629051"/>
          </a:xfrm>
        </p:spPr>
        <p:txBody>
          <a:bodyPr/>
          <a:lstStyle/>
          <a:p>
            <a:r>
              <a:rPr lang="en-US" dirty="0"/>
              <a:t>Comparison of clusters with 9 samples</a:t>
            </a:r>
          </a:p>
        </p:txBody>
      </p:sp>
      <p:pic>
        <p:nvPicPr>
          <p:cNvPr id="12" name="Picture 11">
            <a:extLst>
              <a:ext uri="{FF2B5EF4-FFF2-40B4-BE49-F238E27FC236}">
                <a16:creationId xmlns:a16="http://schemas.microsoft.com/office/drawing/2014/main" id="{56FB7476-6CA5-F733-911C-888582FE3BEC}"/>
              </a:ext>
            </a:extLst>
          </p:cNvPr>
          <p:cNvPicPr>
            <a:picLocks noChangeAspect="1"/>
          </p:cNvPicPr>
          <p:nvPr/>
        </p:nvPicPr>
        <p:blipFill>
          <a:blip r:embed="rId2"/>
          <a:stretch>
            <a:fillRect/>
          </a:stretch>
        </p:blipFill>
        <p:spPr>
          <a:xfrm>
            <a:off x="3757612" y="1956520"/>
            <a:ext cx="4676775" cy="4286250"/>
          </a:xfrm>
          <a:prstGeom prst="rect">
            <a:avLst/>
          </a:prstGeom>
        </p:spPr>
      </p:pic>
      <p:pic>
        <p:nvPicPr>
          <p:cNvPr id="14" name="Picture 13">
            <a:extLst>
              <a:ext uri="{FF2B5EF4-FFF2-40B4-BE49-F238E27FC236}">
                <a16:creationId xmlns:a16="http://schemas.microsoft.com/office/drawing/2014/main" id="{01528745-75F3-45B4-AEC6-262746AE527D}"/>
              </a:ext>
            </a:extLst>
          </p:cNvPr>
          <p:cNvPicPr>
            <a:picLocks noChangeAspect="1"/>
          </p:cNvPicPr>
          <p:nvPr/>
        </p:nvPicPr>
        <p:blipFill rotWithShape="1">
          <a:blip r:embed="rId3"/>
          <a:srcRect r="17239"/>
          <a:stretch/>
        </p:blipFill>
        <p:spPr>
          <a:xfrm>
            <a:off x="8321470" y="1956520"/>
            <a:ext cx="3870530" cy="4286250"/>
          </a:xfrm>
          <a:prstGeom prst="rect">
            <a:avLst/>
          </a:prstGeom>
        </p:spPr>
      </p:pic>
      <p:pic>
        <p:nvPicPr>
          <p:cNvPr id="16" name="Picture 15">
            <a:extLst>
              <a:ext uri="{FF2B5EF4-FFF2-40B4-BE49-F238E27FC236}">
                <a16:creationId xmlns:a16="http://schemas.microsoft.com/office/drawing/2014/main" id="{9BB35916-E2EE-A33B-605E-E67E173FA7B3}"/>
              </a:ext>
            </a:extLst>
          </p:cNvPr>
          <p:cNvPicPr>
            <a:picLocks noChangeAspect="1"/>
          </p:cNvPicPr>
          <p:nvPr/>
        </p:nvPicPr>
        <p:blipFill rotWithShape="1">
          <a:blip r:embed="rId4"/>
          <a:srcRect l="-4302" t="-1835" r="20838" b="1835"/>
          <a:stretch/>
        </p:blipFill>
        <p:spPr>
          <a:xfrm>
            <a:off x="-189964" y="1859152"/>
            <a:ext cx="3903407" cy="4286250"/>
          </a:xfrm>
          <a:prstGeom prst="rect">
            <a:avLst/>
          </a:prstGeom>
        </p:spPr>
      </p:pic>
    </p:spTree>
    <p:extLst>
      <p:ext uri="{BB962C8B-B14F-4D97-AF65-F5344CB8AC3E}">
        <p14:creationId xmlns:p14="http://schemas.microsoft.com/office/powerpoint/2010/main" val="21644416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A6C7C309-6211-F9C1-2393-33DB06AA6AA4}"/>
              </a:ext>
            </a:extLst>
          </p:cNvPr>
          <p:cNvSpPr>
            <a:spLocks noGrp="1"/>
          </p:cNvSpPr>
          <p:nvPr>
            <p:ph type="title"/>
          </p:nvPr>
        </p:nvSpPr>
        <p:spPr/>
        <p:txBody>
          <a:bodyPr/>
          <a:lstStyle/>
          <a:p>
            <a:r>
              <a:rPr lang="en-US" dirty="0"/>
              <a:t>Example from the Volcano dataset </a:t>
            </a:r>
          </a:p>
        </p:txBody>
      </p:sp>
      <p:pic>
        <p:nvPicPr>
          <p:cNvPr id="12" name="Picture 11">
            <a:extLst>
              <a:ext uri="{FF2B5EF4-FFF2-40B4-BE49-F238E27FC236}">
                <a16:creationId xmlns:a16="http://schemas.microsoft.com/office/drawing/2014/main" id="{5A35C843-2ECE-CEF4-AE7B-F84D18E4BA5A}"/>
              </a:ext>
            </a:extLst>
          </p:cNvPr>
          <p:cNvPicPr>
            <a:picLocks noChangeAspect="1"/>
          </p:cNvPicPr>
          <p:nvPr/>
        </p:nvPicPr>
        <p:blipFill rotWithShape="1">
          <a:blip r:embed="rId2"/>
          <a:srcRect l="31068" t="6797" r="36731" b="9631"/>
          <a:stretch/>
        </p:blipFill>
        <p:spPr>
          <a:xfrm>
            <a:off x="356539" y="1639297"/>
            <a:ext cx="3105752" cy="4528140"/>
          </a:xfrm>
          <a:prstGeom prst="rect">
            <a:avLst/>
          </a:prstGeom>
        </p:spPr>
      </p:pic>
      <p:pic>
        <p:nvPicPr>
          <p:cNvPr id="15" name="Picture 14">
            <a:extLst>
              <a:ext uri="{FF2B5EF4-FFF2-40B4-BE49-F238E27FC236}">
                <a16:creationId xmlns:a16="http://schemas.microsoft.com/office/drawing/2014/main" id="{EF342F5D-43F1-F6A2-91F8-5B878BCFFCB5}"/>
              </a:ext>
            </a:extLst>
          </p:cNvPr>
          <p:cNvPicPr>
            <a:picLocks noChangeAspect="1"/>
          </p:cNvPicPr>
          <p:nvPr/>
        </p:nvPicPr>
        <p:blipFill rotWithShape="1">
          <a:blip r:embed="rId3"/>
          <a:srcRect r="47102"/>
          <a:stretch/>
        </p:blipFill>
        <p:spPr>
          <a:xfrm>
            <a:off x="3597999" y="1764753"/>
            <a:ext cx="4267617" cy="4457700"/>
          </a:xfrm>
          <a:prstGeom prst="rect">
            <a:avLst/>
          </a:prstGeom>
        </p:spPr>
      </p:pic>
      <p:pic>
        <p:nvPicPr>
          <p:cNvPr id="16" name="Picture 15">
            <a:extLst>
              <a:ext uri="{FF2B5EF4-FFF2-40B4-BE49-F238E27FC236}">
                <a16:creationId xmlns:a16="http://schemas.microsoft.com/office/drawing/2014/main" id="{B9E19108-5BF5-CC0E-9FF5-D6850817A0BA}"/>
              </a:ext>
            </a:extLst>
          </p:cNvPr>
          <p:cNvPicPr>
            <a:picLocks noChangeAspect="1"/>
          </p:cNvPicPr>
          <p:nvPr/>
        </p:nvPicPr>
        <p:blipFill rotWithShape="1">
          <a:blip r:embed="rId4"/>
          <a:srcRect r="48643"/>
          <a:stretch/>
        </p:blipFill>
        <p:spPr>
          <a:xfrm>
            <a:off x="7788259" y="1764753"/>
            <a:ext cx="4143329" cy="4457700"/>
          </a:xfrm>
          <a:prstGeom prst="rect">
            <a:avLst/>
          </a:prstGeom>
        </p:spPr>
      </p:pic>
    </p:spTree>
    <p:extLst>
      <p:ext uri="{BB962C8B-B14F-4D97-AF65-F5344CB8AC3E}">
        <p14:creationId xmlns:p14="http://schemas.microsoft.com/office/powerpoint/2010/main" val="37906929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5BD0DC-9E84-883D-D08D-5C18D01B0304}"/>
              </a:ext>
            </a:extLst>
          </p:cNvPr>
          <p:cNvSpPr>
            <a:spLocks noGrp="1"/>
          </p:cNvSpPr>
          <p:nvPr>
            <p:ph type="title"/>
          </p:nvPr>
        </p:nvSpPr>
        <p:spPr/>
        <p:txBody>
          <a:bodyPr/>
          <a:lstStyle/>
          <a:p>
            <a:r>
              <a:rPr lang="en-US" dirty="0"/>
              <a:t>Examination the cluster probabilities</a:t>
            </a:r>
          </a:p>
        </p:txBody>
      </p:sp>
      <p:sp>
        <p:nvSpPr>
          <p:cNvPr id="7" name="AutoShape 2">
            <a:extLst>
              <a:ext uri="{FF2B5EF4-FFF2-40B4-BE49-F238E27FC236}">
                <a16:creationId xmlns:a16="http://schemas.microsoft.com/office/drawing/2014/main" id="{6782CF50-58A0-95AB-17FC-57AE4AA7C1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C0A70EAE-FB40-1079-FDDD-CEB1D35CA369}"/>
              </a:ext>
            </a:extLst>
          </p:cNvPr>
          <p:cNvPicPr>
            <a:picLocks noChangeAspect="1"/>
          </p:cNvPicPr>
          <p:nvPr/>
        </p:nvPicPr>
        <p:blipFill rotWithShape="1">
          <a:blip r:embed="rId2"/>
          <a:srcRect r="22160"/>
          <a:stretch/>
        </p:blipFill>
        <p:spPr>
          <a:xfrm>
            <a:off x="0" y="1768643"/>
            <a:ext cx="11939345" cy="4445726"/>
          </a:xfrm>
          <a:prstGeom prst="rect">
            <a:avLst/>
          </a:prstGeom>
        </p:spPr>
      </p:pic>
    </p:spTree>
    <p:extLst>
      <p:ext uri="{BB962C8B-B14F-4D97-AF65-F5344CB8AC3E}">
        <p14:creationId xmlns:p14="http://schemas.microsoft.com/office/powerpoint/2010/main" val="2995697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534CD0-055C-2AC1-5A9A-6D284E6F4C08}"/>
              </a:ext>
            </a:extLst>
          </p:cNvPr>
          <p:cNvSpPr>
            <a:spLocks noGrp="1"/>
          </p:cNvSpPr>
          <p:nvPr>
            <p:ph type="title"/>
          </p:nvPr>
        </p:nvSpPr>
        <p:spPr>
          <a:xfrm>
            <a:off x="201168" y="832104"/>
            <a:ext cx="11694910" cy="629051"/>
          </a:xfrm>
        </p:spPr>
        <p:txBody>
          <a:bodyPr/>
          <a:lstStyle/>
          <a:p>
            <a:r>
              <a:rPr lang="en-US" dirty="0"/>
              <a:t>Adaptation to Stratified-Random Sampling</a:t>
            </a:r>
          </a:p>
        </p:txBody>
      </p:sp>
      <p:pic>
        <p:nvPicPr>
          <p:cNvPr id="8" name="Picture 7">
            <a:extLst>
              <a:ext uri="{FF2B5EF4-FFF2-40B4-BE49-F238E27FC236}">
                <a16:creationId xmlns:a16="http://schemas.microsoft.com/office/drawing/2014/main" id="{32514925-1AC1-9CEC-ABB6-DFB86D426E97}"/>
              </a:ext>
            </a:extLst>
          </p:cNvPr>
          <p:cNvPicPr>
            <a:picLocks noChangeAspect="1"/>
          </p:cNvPicPr>
          <p:nvPr/>
        </p:nvPicPr>
        <p:blipFill>
          <a:blip r:embed="rId2"/>
          <a:stretch>
            <a:fillRect/>
          </a:stretch>
        </p:blipFill>
        <p:spPr>
          <a:xfrm>
            <a:off x="2284103" y="1635156"/>
            <a:ext cx="8067675" cy="4457700"/>
          </a:xfrm>
          <a:prstGeom prst="rect">
            <a:avLst/>
          </a:prstGeom>
        </p:spPr>
      </p:pic>
    </p:spTree>
    <p:extLst>
      <p:ext uri="{BB962C8B-B14F-4D97-AF65-F5344CB8AC3E}">
        <p14:creationId xmlns:p14="http://schemas.microsoft.com/office/powerpoint/2010/main" val="39199609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BAB7C3-B86A-0E51-5BC4-6599C5BD375E}"/>
              </a:ext>
            </a:extLst>
          </p:cNvPr>
          <p:cNvSpPr>
            <a:spLocks noGrp="1"/>
          </p:cNvSpPr>
          <p:nvPr>
            <p:ph type="title"/>
          </p:nvPr>
        </p:nvSpPr>
        <p:spPr/>
        <p:txBody>
          <a:bodyPr/>
          <a:lstStyle/>
          <a:p>
            <a:r>
              <a:rPr lang="en-US" dirty="0"/>
              <a:t>Overall Accuracy</a:t>
            </a:r>
          </a:p>
        </p:txBody>
      </p:sp>
      <p:pic>
        <p:nvPicPr>
          <p:cNvPr id="7" name="Picture 6">
            <a:extLst>
              <a:ext uri="{FF2B5EF4-FFF2-40B4-BE49-F238E27FC236}">
                <a16:creationId xmlns:a16="http://schemas.microsoft.com/office/drawing/2014/main" id="{F65DABAB-56A8-1E8E-C5BB-A796AC8B408B}"/>
              </a:ext>
            </a:extLst>
          </p:cNvPr>
          <p:cNvPicPr>
            <a:picLocks noChangeAspect="1"/>
          </p:cNvPicPr>
          <p:nvPr/>
        </p:nvPicPr>
        <p:blipFill rotWithShape="1">
          <a:blip r:embed="rId2"/>
          <a:srcRect l="3933" t="32986" b="34207"/>
          <a:stretch/>
        </p:blipFill>
        <p:spPr>
          <a:xfrm>
            <a:off x="4326887" y="2071955"/>
            <a:ext cx="3778885" cy="2714089"/>
          </a:xfrm>
          <a:prstGeom prst="rect">
            <a:avLst/>
          </a:prstGeom>
        </p:spPr>
      </p:pic>
      <p:pic>
        <p:nvPicPr>
          <p:cNvPr id="8" name="Picture 7" descr="Diagram&#10;&#10;Description automatically generated">
            <a:extLst>
              <a:ext uri="{FF2B5EF4-FFF2-40B4-BE49-F238E27FC236}">
                <a16:creationId xmlns:a16="http://schemas.microsoft.com/office/drawing/2014/main" id="{C0A22D6C-70DD-7464-4F03-5E4E2A35D8A1}"/>
              </a:ext>
            </a:extLst>
          </p:cNvPr>
          <p:cNvPicPr>
            <a:picLocks noChangeAspect="1"/>
          </p:cNvPicPr>
          <p:nvPr/>
        </p:nvPicPr>
        <p:blipFill rotWithShape="1">
          <a:blip r:embed="rId3">
            <a:extLst>
              <a:ext uri="{28A0092B-C50C-407E-A947-70E740481C1C}">
                <a14:useLocalDpi xmlns:a14="http://schemas.microsoft.com/office/drawing/2010/main" val="0"/>
              </a:ext>
            </a:extLst>
          </a:blip>
          <a:srcRect t="66776" b="-2144"/>
          <a:stretch/>
        </p:blipFill>
        <p:spPr>
          <a:xfrm>
            <a:off x="439438" y="2071957"/>
            <a:ext cx="3887449" cy="2891696"/>
          </a:xfrm>
          <a:prstGeom prst="rect">
            <a:avLst/>
          </a:prstGeom>
        </p:spPr>
      </p:pic>
      <p:pic>
        <p:nvPicPr>
          <p:cNvPr id="9" name="Picture 8" descr="Diagram&#10;&#10;Description automatically generated">
            <a:extLst>
              <a:ext uri="{FF2B5EF4-FFF2-40B4-BE49-F238E27FC236}">
                <a16:creationId xmlns:a16="http://schemas.microsoft.com/office/drawing/2014/main" id="{3570521E-5391-8AA6-E520-5050C86B8CAB}"/>
              </a:ext>
            </a:extLst>
          </p:cNvPr>
          <p:cNvPicPr>
            <a:picLocks noChangeAspect="1"/>
          </p:cNvPicPr>
          <p:nvPr/>
        </p:nvPicPr>
        <p:blipFill rotWithShape="1">
          <a:blip r:embed="rId3">
            <a:extLst>
              <a:ext uri="{28A0092B-C50C-407E-A947-70E740481C1C}">
                <a14:useLocalDpi xmlns:a14="http://schemas.microsoft.com/office/drawing/2010/main" val="0"/>
              </a:ext>
            </a:extLst>
          </a:blip>
          <a:srcRect l="4249" t="-1287" b="67913"/>
          <a:stretch/>
        </p:blipFill>
        <p:spPr>
          <a:xfrm>
            <a:off x="8105772" y="2071955"/>
            <a:ext cx="3800894" cy="2786279"/>
          </a:xfrm>
          <a:prstGeom prst="rect">
            <a:avLst/>
          </a:prstGeom>
        </p:spPr>
      </p:pic>
      <p:sp>
        <p:nvSpPr>
          <p:cNvPr id="10" name="TextBox 9">
            <a:extLst>
              <a:ext uri="{FF2B5EF4-FFF2-40B4-BE49-F238E27FC236}">
                <a16:creationId xmlns:a16="http://schemas.microsoft.com/office/drawing/2014/main" id="{58DA7E3B-0B84-FF31-8518-A8CFB79CBDB6}"/>
              </a:ext>
            </a:extLst>
          </p:cNvPr>
          <p:cNvSpPr txBox="1"/>
          <p:nvPr/>
        </p:nvSpPr>
        <p:spPr>
          <a:xfrm>
            <a:off x="347132" y="4786044"/>
            <a:ext cx="1693733" cy="307777"/>
          </a:xfrm>
          <a:prstGeom prst="rect">
            <a:avLst/>
          </a:prstGeom>
          <a:noFill/>
        </p:spPr>
        <p:txBody>
          <a:bodyPr wrap="none" rtlCol="0">
            <a:spAutoFit/>
          </a:bodyPr>
          <a:lstStyle/>
          <a:p>
            <a:r>
              <a:rPr lang="en-US" sz="1400" dirty="0"/>
              <a:t>From Ma et al., 2020</a:t>
            </a:r>
            <a:endParaRPr lang="en-US" dirty="0"/>
          </a:p>
        </p:txBody>
      </p:sp>
    </p:spTree>
    <p:extLst>
      <p:ext uri="{BB962C8B-B14F-4D97-AF65-F5344CB8AC3E}">
        <p14:creationId xmlns:p14="http://schemas.microsoft.com/office/powerpoint/2010/main" val="4104553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DF4F11-E2BF-B3D9-24B3-ABED99FC8A36}"/>
              </a:ext>
            </a:extLst>
          </p:cNvPr>
          <p:cNvSpPr>
            <a:spLocks noGrp="1"/>
          </p:cNvSpPr>
          <p:nvPr>
            <p:ph type="title"/>
          </p:nvPr>
        </p:nvSpPr>
        <p:spPr/>
        <p:txBody>
          <a:bodyPr/>
          <a:lstStyle/>
          <a:p>
            <a:r>
              <a:rPr lang="en-US" dirty="0"/>
              <a:t>Mean Square Error (Regression)</a:t>
            </a:r>
          </a:p>
        </p:txBody>
      </p:sp>
      <p:pic>
        <p:nvPicPr>
          <p:cNvPr id="8" name="Content Placeholder 7">
            <a:extLst>
              <a:ext uri="{FF2B5EF4-FFF2-40B4-BE49-F238E27FC236}">
                <a16:creationId xmlns:a16="http://schemas.microsoft.com/office/drawing/2014/main" id="{CD83CFAF-B1AA-F9ED-7889-BA7E6EA39CDD}"/>
              </a:ext>
            </a:extLst>
          </p:cNvPr>
          <p:cNvPicPr>
            <a:picLocks noGrp="1" noChangeAspect="1"/>
          </p:cNvPicPr>
          <p:nvPr>
            <p:ph sz="quarter" idx="10"/>
          </p:nvPr>
        </p:nvPicPr>
        <p:blipFill>
          <a:blip r:embed="rId2"/>
          <a:stretch>
            <a:fillRect/>
          </a:stretch>
        </p:blipFill>
        <p:spPr>
          <a:xfrm>
            <a:off x="2004019" y="1627188"/>
            <a:ext cx="8382400" cy="4508500"/>
          </a:xfrm>
        </p:spPr>
      </p:pic>
    </p:spTree>
    <p:extLst>
      <p:ext uri="{BB962C8B-B14F-4D97-AF65-F5344CB8AC3E}">
        <p14:creationId xmlns:p14="http://schemas.microsoft.com/office/powerpoint/2010/main" val="345514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18936-D40E-4ABF-92EA-CA08481872AB}"/>
              </a:ext>
            </a:extLst>
          </p:cNvPr>
          <p:cNvSpPr>
            <a:spLocks noGrp="1"/>
          </p:cNvSpPr>
          <p:nvPr>
            <p:ph type="title"/>
          </p:nvPr>
        </p:nvSpPr>
        <p:spPr/>
        <p:txBody>
          <a:bodyPr>
            <a:noAutofit/>
          </a:bodyPr>
          <a:lstStyle/>
          <a:p>
            <a:r>
              <a:rPr lang="en-US" dirty="0"/>
              <a:t>Outline</a:t>
            </a:r>
            <a:endParaRPr lang="en-US" dirty="0">
              <a:solidFill>
                <a:schemeClr val="tx1"/>
              </a:solidFill>
            </a:endParaRPr>
          </a:p>
        </p:txBody>
      </p:sp>
      <p:graphicFrame>
        <p:nvGraphicFramePr>
          <p:cNvPr id="23" name="Content Placeholder 2">
            <a:extLst>
              <a:ext uri="{FF2B5EF4-FFF2-40B4-BE49-F238E27FC236}">
                <a16:creationId xmlns:a16="http://schemas.microsoft.com/office/drawing/2014/main" id="{D14D60B9-3490-4969-9C40-107E13A62182}"/>
              </a:ext>
            </a:extLst>
          </p:cNvPr>
          <p:cNvGraphicFramePr>
            <a:graphicFrameLocks noGrp="1"/>
          </p:cNvGraphicFramePr>
          <p:nvPr>
            <p:ph sz="quarter" idx="10"/>
            <p:extLst>
              <p:ext uri="{D42A27DB-BD31-4B8C-83A1-F6EECF244321}">
                <p14:modId xmlns:p14="http://schemas.microsoft.com/office/powerpoint/2010/main" val="27777557"/>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5099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5A3A7C-3826-0369-9FC3-3F8DDF7F6CD0}"/>
              </a:ext>
            </a:extLst>
          </p:cNvPr>
          <p:cNvSpPr>
            <a:spLocks noGrp="1"/>
          </p:cNvSpPr>
          <p:nvPr>
            <p:ph type="title"/>
          </p:nvPr>
        </p:nvSpPr>
        <p:spPr>
          <a:xfrm>
            <a:off x="201168" y="832104"/>
            <a:ext cx="11792564" cy="629051"/>
          </a:xfrm>
        </p:spPr>
        <p:txBody>
          <a:bodyPr/>
          <a:lstStyle/>
          <a:p>
            <a:r>
              <a:rPr lang="en-US" sz="3600" dirty="0"/>
              <a:t>Mean Squared Shortest Standardized Distance</a:t>
            </a:r>
          </a:p>
        </p:txBody>
      </p:sp>
      <p:pic>
        <p:nvPicPr>
          <p:cNvPr id="8" name="Content Placeholder 7">
            <a:extLst>
              <a:ext uri="{FF2B5EF4-FFF2-40B4-BE49-F238E27FC236}">
                <a16:creationId xmlns:a16="http://schemas.microsoft.com/office/drawing/2014/main" id="{0495AF8F-F02A-2A76-D3D6-D39DA320C4F6}"/>
              </a:ext>
            </a:extLst>
          </p:cNvPr>
          <p:cNvPicPr>
            <a:picLocks noGrp="1" noChangeAspect="1"/>
          </p:cNvPicPr>
          <p:nvPr>
            <p:ph sz="quarter" idx="10"/>
          </p:nvPr>
        </p:nvPicPr>
        <p:blipFill>
          <a:blip r:embed="rId2"/>
          <a:stretch>
            <a:fillRect/>
          </a:stretch>
        </p:blipFill>
        <p:spPr>
          <a:xfrm>
            <a:off x="1706390" y="1627188"/>
            <a:ext cx="8977658" cy="4508500"/>
          </a:xfrm>
        </p:spPr>
      </p:pic>
    </p:spTree>
    <p:extLst>
      <p:ext uri="{BB962C8B-B14F-4D97-AF65-F5344CB8AC3E}">
        <p14:creationId xmlns:p14="http://schemas.microsoft.com/office/powerpoint/2010/main" val="1666444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87799-6907-E12E-D8F7-4C341B5AE628}"/>
              </a:ext>
            </a:extLst>
          </p:cNvPr>
          <p:cNvSpPr>
            <a:spLocks noGrp="1"/>
          </p:cNvSpPr>
          <p:nvPr>
            <p:ph type="title"/>
          </p:nvPr>
        </p:nvSpPr>
        <p:spPr/>
        <p:txBody>
          <a:bodyPr/>
          <a:lstStyle/>
          <a:p>
            <a:r>
              <a:rPr lang="en-US" dirty="0"/>
              <a:t>Example from Kidd et al. (2015)</a:t>
            </a:r>
          </a:p>
        </p:txBody>
      </p:sp>
      <p:pic>
        <p:nvPicPr>
          <p:cNvPr id="8" name="Picture 7">
            <a:extLst>
              <a:ext uri="{FF2B5EF4-FFF2-40B4-BE49-F238E27FC236}">
                <a16:creationId xmlns:a16="http://schemas.microsoft.com/office/drawing/2014/main" id="{93EFCF94-1532-F9EE-8F46-07E186EB0973}"/>
              </a:ext>
            </a:extLst>
          </p:cNvPr>
          <p:cNvPicPr>
            <a:picLocks noChangeAspect="1"/>
          </p:cNvPicPr>
          <p:nvPr/>
        </p:nvPicPr>
        <p:blipFill>
          <a:blip r:embed="rId2"/>
          <a:stretch>
            <a:fillRect/>
          </a:stretch>
        </p:blipFill>
        <p:spPr>
          <a:xfrm>
            <a:off x="3167886" y="1461155"/>
            <a:ext cx="4582164" cy="4906060"/>
          </a:xfrm>
          <a:prstGeom prst="rect">
            <a:avLst/>
          </a:prstGeom>
        </p:spPr>
      </p:pic>
      <p:sp>
        <p:nvSpPr>
          <p:cNvPr id="10" name="TextBox 9">
            <a:extLst>
              <a:ext uri="{FF2B5EF4-FFF2-40B4-BE49-F238E27FC236}">
                <a16:creationId xmlns:a16="http://schemas.microsoft.com/office/drawing/2014/main" id="{01C90B67-4AA9-0AA4-400E-31EC168887CB}"/>
              </a:ext>
            </a:extLst>
          </p:cNvPr>
          <p:cNvSpPr txBox="1"/>
          <p:nvPr/>
        </p:nvSpPr>
        <p:spPr>
          <a:xfrm>
            <a:off x="7597066" y="5563625"/>
            <a:ext cx="6103398" cy="369332"/>
          </a:xfrm>
          <a:prstGeom prst="rect">
            <a:avLst/>
          </a:prstGeom>
          <a:noFill/>
        </p:spPr>
        <p:txBody>
          <a:bodyPr wrap="square">
            <a:spAutoFit/>
          </a:bodyPr>
          <a:lstStyle/>
          <a:p>
            <a:r>
              <a:rPr lang="en-US" dirty="0"/>
              <a:t>Kidd et al. (2015)</a:t>
            </a:r>
          </a:p>
        </p:txBody>
      </p:sp>
    </p:spTree>
    <p:extLst>
      <p:ext uri="{BB962C8B-B14F-4D97-AF65-F5344CB8AC3E}">
        <p14:creationId xmlns:p14="http://schemas.microsoft.com/office/powerpoint/2010/main" val="3971247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9B5335-2676-BCA1-8D0E-FE7924DB94DE}"/>
              </a:ext>
            </a:extLst>
          </p:cNvPr>
          <p:cNvSpPr>
            <a:spLocks noGrp="1"/>
          </p:cNvSpPr>
          <p:nvPr>
            <p:ph type="title"/>
          </p:nvPr>
        </p:nvSpPr>
        <p:spPr/>
        <p:txBody>
          <a:bodyPr/>
          <a:lstStyle/>
          <a:p>
            <a:r>
              <a:rPr lang="en-US" dirty="0"/>
              <a:t>R packages for CSCS</a:t>
            </a:r>
          </a:p>
        </p:txBody>
      </p:sp>
      <p:pic>
        <p:nvPicPr>
          <p:cNvPr id="10" name="Picture 9">
            <a:extLst>
              <a:ext uri="{FF2B5EF4-FFF2-40B4-BE49-F238E27FC236}">
                <a16:creationId xmlns:a16="http://schemas.microsoft.com/office/drawing/2014/main" id="{787487D1-1958-DF9E-4E3F-DDC68F00BFB7}"/>
              </a:ext>
            </a:extLst>
          </p:cNvPr>
          <p:cNvPicPr>
            <a:picLocks noChangeAspect="1"/>
          </p:cNvPicPr>
          <p:nvPr/>
        </p:nvPicPr>
        <p:blipFill>
          <a:blip r:embed="rId2"/>
          <a:stretch>
            <a:fillRect/>
          </a:stretch>
        </p:blipFill>
        <p:spPr>
          <a:xfrm>
            <a:off x="857563" y="1691148"/>
            <a:ext cx="6394657" cy="3288281"/>
          </a:xfrm>
          <a:prstGeom prst="rect">
            <a:avLst/>
          </a:prstGeom>
        </p:spPr>
      </p:pic>
      <p:pic>
        <p:nvPicPr>
          <p:cNvPr id="8" name="Picture 7">
            <a:extLst>
              <a:ext uri="{FF2B5EF4-FFF2-40B4-BE49-F238E27FC236}">
                <a16:creationId xmlns:a16="http://schemas.microsoft.com/office/drawing/2014/main" id="{4452A417-807B-F487-0592-9C909C5290FF}"/>
              </a:ext>
            </a:extLst>
          </p:cNvPr>
          <p:cNvPicPr>
            <a:picLocks noChangeAspect="1"/>
          </p:cNvPicPr>
          <p:nvPr/>
        </p:nvPicPr>
        <p:blipFill>
          <a:blip r:embed="rId3"/>
          <a:stretch>
            <a:fillRect/>
          </a:stretch>
        </p:blipFill>
        <p:spPr>
          <a:xfrm>
            <a:off x="5535561" y="3207468"/>
            <a:ext cx="5903795" cy="2641344"/>
          </a:xfrm>
          <a:prstGeom prst="rect">
            <a:avLst/>
          </a:prstGeom>
        </p:spPr>
      </p:pic>
    </p:spTree>
    <p:extLst>
      <p:ext uri="{BB962C8B-B14F-4D97-AF65-F5344CB8AC3E}">
        <p14:creationId xmlns:p14="http://schemas.microsoft.com/office/powerpoint/2010/main" val="4238005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876B65-226E-6FF4-6BC5-B04F3CB56A10}"/>
              </a:ext>
            </a:extLst>
          </p:cNvPr>
          <p:cNvSpPr>
            <a:spLocks noGrp="1"/>
          </p:cNvSpPr>
          <p:nvPr>
            <p:ph type="title"/>
          </p:nvPr>
        </p:nvSpPr>
        <p:spPr/>
        <p:txBody>
          <a:bodyPr/>
          <a:lstStyle/>
          <a:p>
            <a:r>
              <a:rPr lang="en-US" dirty="0"/>
              <a:t>Post-stratified Estimation of Accuracy</a:t>
            </a:r>
          </a:p>
        </p:txBody>
      </p:sp>
      <p:sp>
        <p:nvSpPr>
          <p:cNvPr id="6" name="Content Placeholder 5">
            <a:extLst>
              <a:ext uri="{FF2B5EF4-FFF2-40B4-BE49-F238E27FC236}">
                <a16:creationId xmlns:a16="http://schemas.microsoft.com/office/drawing/2014/main" id="{F769DFDB-1B38-6A04-DA2D-FEC09A4C569C}"/>
              </a:ext>
            </a:extLst>
          </p:cNvPr>
          <p:cNvSpPr>
            <a:spLocks noGrp="1"/>
          </p:cNvSpPr>
          <p:nvPr>
            <p:ph sz="quarter" idx="10"/>
          </p:nvPr>
        </p:nvSpPr>
        <p:spPr/>
        <p:txBody>
          <a:bodyPr/>
          <a:lstStyle/>
          <a:p>
            <a:r>
              <a:rPr lang="en-US" dirty="0"/>
              <a:t>If the inclusion probabilities of the sample don’t match the population, their estimates will be biased.</a:t>
            </a:r>
          </a:p>
          <a:p>
            <a:r>
              <a:rPr lang="en-US" dirty="0"/>
              <a:t>Disproportional samples per strata (i.e. bias) can be good to increase the precision of estimates for small/important classes.</a:t>
            </a:r>
          </a:p>
          <a:p>
            <a:r>
              <a:rPr lang="en-US" dirty="0"/>
              <a:t>If our samples is disproportionate, we need to correct for it in our estimates by weighting them. </a:t>
            </a:r>
          </a:p>
        </p:txBody>
      </p:sp>
    </p:spTree>
    <p:extLst>
      <p:ext uri="{BB962C8B-B14F-4D97-AF65-F5344CB8AC3E}">
        <p14:creationId xmlns:p14="http://schemas.microsoft.com/office/powerpoint/2010/main" val="1042561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C5B9D2-EA90-6A66-ED8D-4A438CDA7F80}"/>
              </a:ext>
            </a:extLst>
          </p:cNvPr>
          <p:cNvSpPr>
            <a:spLocks noGrp="1"/>
          </p:cNvSpPr>
          <p:nvPr>
            <p:ph type="title"/>
          </p:nvPr>
        </p:nvSpPr>
        <p:spPr/>
        <p:txBody>
          <a:bodyPr/>
          <a:lstStyle/>
          <a:p>
            <a:r>
              <a:rPr lang="en-US" dirty="0"/>
              <a:t>Example of weighting</a:t>
            </a:r>
          </a:p>
        </p:txBody>
      </p:sp>
      <p:sp>
        <p:nvSpPr>
          <p:cNvPr id="7" name="Oval 6">
            <a:extLst>
              <a:ext uri="{FF2B5EF4-FFF2-40B4-BE49-F238E27FC236}">
                <a16:creationId xmlns:a16="http://schemas.microsoft.com/office/drawing/2014/main" id="{A3DBBE39-12D7-7E75-ED1F-9CEEE980DC36}"/>
              </a:ext>
            </a:extLst>
          </p:cNvPr>
          <p:cNvSpPr/>
          <p:nvPr/>
        </p:nvSpPr>
        <p:spPr>
          <a:xfrm>
            <a:off x="201168" y="2935562"/>
            <a:ext cx="3027286" cy="14825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Population</a:t>
            </a:r>
          </a:p>
          <a:p>
            <a:pPr algn="ctr"/>
            <a:r>
              <a:rPr lang="en-US" b="1" dirty="0"/>
              <a:t>Mean </a:t>
            </a:r>
            <a:r>
              <a:rPr lang="en-US" dirty="0"/>
              <a:t>= 1.5</a:t>
            </a:r>
          </a:p>
        </p:txBody>
      </p:sp>
      <p:sp>
        <p:nvSpPr>
          <p:cNvPr id="8" name="Oval 7">
            <a:extLst>
              <a:ext uri="{FF2B5EF4-FFF2-40B4-BE49-F238E27FC236}">
                <a16:creationId xmlns:a16="http://schemas.microsoft.com/office/drawing/2014/main" id="{294D602A-2E73-D698-9900-C36283DA11AD}"/>
              </a:ext>
            </a:extLst>
          </p:cNvPr>
          <p:cNvSpPr/>
          <p:nvPr/>
        </p:nvSpPr>
        <p:spPr>
          <a:xfrm>
            <a:off x="3963824" y="1655412"/>
            <a:ext cx="3647242" cy="24687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Component/Class A</a:t>
            </a:r>
          </a:p>
          <a:p>
            <a:pPr algn="ctr"/>
            <a:r>
              <a:rPr lang="en-US" dirty="0"/>
              <a:t>90 %</a:t>
            </a:r>
          </a:p>
          <a:p>
            <a:pPr algn="ctr"/>
            <a:r>
              <a:rPr lang="en-US" b="1" dirty="0"/>
              <a:t>Samples </a:t>
            </a:r>
            <a:r>
              <a:rPr lang="en-US" dirty="0"/>
              <a:t>= c(2.1, 0.8, 1.1, 0.3, 1.4, 0.9, 0.9, 0.6, 1.3, 1.5)</a:t>
            </a:r>
          </a:p>
          <a:p>
            <a:pPr algn="ctr"/>
            <a:r>
              <a:rPr lang="en-US" b="1" dirty="0"/>
              <a:t>Mean</a:t>
            </a:r>
            <a:r>
              <a:rPr lang="en-US" dirty="0"/>
              <a:t> = 1.1</a:t>
            </a:r>
          </a:p>
        </p:txBody>
      </p:sp>
      <p:sp>
        <p:nvSpPr>
          <p:cNvPr id="13" name="Oval 12">
            <a:extLst>
              <a:ext uri="{FF2B5EF4-FFF2-40B4-BE49-F238E27FC236}">
                <a16:creationId xmlns:a16="http://schemas.microsoft.com/office/drawing/2014/main" id="{EEB5C13E-C427-FBA2-7304-7B39DA8666B5}"/>
              </a:ext>
            </a:extLst>
          </p:cNvPr>
          <p:cNvSpPr/>
          <p:nvPr/>
        </p:nvSpPr>
        <p:spPr>
          <a:xfrm>
            <a:off x="4009325" y="3907337"/>
            <a:ext cx="3647242" cy="246877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Component/Class B</a:t>
            </a:r>
          </a:p>
          <a:p>
            <a:pPr algn="ctr"/>
            <a:r>
              <a:rPr lang="en-US" dirty="0"/>
              <a:t>10 %</a:t>
            </a:r>
          </a:p>
          <a:p>
            <a:pPr algn="ctr"/>
            <a:r>
              <a:rPr lang="en-US" b="1" dirty="0"/>
              <a:t>Samples </a:t>
            </a:r>
            <a:r>
              <a:rPr lang="en-US" dirty="0"/>
              <a:t>= </a:t>
            </a:r>
            <a:r>
              <a:rPr lang="en-US"/>
              <a:t>c(5.1, 3.4, 4.5, 4, 3.9, 5.5, 4.7, 5.5, 4.2, 4.1)</a:t>
            </a:r>
            <a:endParaRPr lang="en-US" dirty="0"/>
          </a:p>
          <a:p>
            <a:pPr algn="ctr"/>
            <a:r>
              <a:rPr lang="en-US" b="1" dirty="0"/>
              <a:t>Mean</a:t>
            </a:r>
            <a:r>
              <a:rPr lang="en-US" dirty="0"/>
              <a:t> = 4.5</a:t>
            </a:r>
          </a:p>
        </p:txBody>
      </p:sp>
      <p:sp>
        <p:nvSpPr>
          <p:cNvPr id="15" name="Oval 14">
            <a:extLst>
              <a:ext uri="{FF2B5EF4-FFF2-40B4-BE49-F238E27FC236}">
                <a16:creationId xmlns:a16="http://schemas.microsoft.com/office/drawing/2014/main" id="{7D042BD3-98BD-5827-C8EC-C9DC242085DA}"/>
              </a:ext>
            </a:extLst>
          </p:cNvPr>
          <p:cNvSpPr/>
          <p:nvPr/>
        </p:nvSpPr>
        <p:spPr>
          <a:xfrm>
            <a:off x="7611066" y="3095564"/>
            <a:ext cx="4518734" cy="148257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Sample</a:t>
            </a:r>
          </a:p>
          <a:p>
            <a:pPr algn="ctr"/>
            <a:r>
              <a:rPr lang="en-US" b="1" dirty="0"/>
              <a:t>Weighted Mean </a:t>
            </a:r>
            <a:r>
              <a:rPr lang="en-US" dirty="0"/>
              <a:t>= 1.4</a:t>
            </a:r>
          </a:p>
          <a:p>
            <a:pPr algn="ctr"/>
            <a:r>
              <a:rPr lang="en-US" b="1" dirty="0"/>
              <a:t>Unweighted Mean</a:t>
            </a:r>
            <a:r>
              <a:rPr lang="en-US" dirty="0"/>
              <a:t> = 2.8</a:t>
            </a:r>
          </a:p>
        </p:txBody>
      </p:sp>
      <p:sp>
        <p:nvSpPr>
          <p:cNvPr id="18" name="Arrow: Right 17">
            <a:extLst>
              <a:ext uri="{FF2B5EF4-FFF2-40B4-BE49-F238E27FC236}">
                <a16:creationId xmlns:a16="http://schemas.microsoft.com/office/drawing/2014/main" id="{A5F547B1-E0B5-523A-4A9C-3D90F09FA74B}"/>
              </a:ext>
            </a:extLst>
          </p:cNvPr>
          <p:cNvSpPr/>
          <p:nvPr/>
        </p:nvSpPr>
        <p:spPr>
          <a:xfrm rot="20542723">
            <a:off x="3040233" y="2928964"/>
            <a:ext cx="1181471" cy="51367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1909923-329A-7739-353F-EFD8D9983DC8}"/>
              </a:ext>
            </a:extLst>
          </p:cNvPr>
          <p:cNvSpPr/>
          <p:nvPr/>
        </p:nvSpPr>
        <p:spPr>
          <a:xfrm rot="1556617">
            <a:off x="3147135" y="4069407"/>
            <a:ext cx="1181471" cy="51367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AE67345A-1F52-1443-4CFB-DDC17B20104D}"/>
              </a:ext>
            </a:extLst>
          </p:cNvPr>
          <p:cNvSpPr/>
          <p:nvPr/>
        </p:nvSpPr>
        <p:spPr>
          <a:xfrm rot="1556617">
            <a:off x="7246770" y="3003763"/>
            <a:ext cx="774094" cy="51367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A18A6E23-41B3-8A89-71A9-8A96A1AB0781}"/>
              </a:ext>
            </a:extLst>
          </p:cNvPr>
          <p:cNvSpPr/>
          <p:nvPr/>
        </p:nvSpPr>
        <p:spPr>
          <a:xfrm rot="20542723">
            <a:off x="7373612" y="4392824"/>
            <a:ext cx="873905" cy="513674"/>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5537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2D6B35-85D2-8309-254B-6F80F857BE8D}"/>
              </a:ext>
            </a:extLst>
          </p:cNvPr>
          <p:cNvSpPr>
            <a:spLocks noGrp="1"/>
          </p:cNvSpPr>
          <p:nvPr>
            <p:ph type="title"/>
          </p:nvPr>
        </p:nvSpPr>
        <p:spPr>
          <a:xfrm>
            <a:off x="201168" y="832104"/>
            <a:ext cx="10878164" cy="629051"/>
          </a:xfrm>
        </p:spPr>
        <p:txBody>
          <a:bodyPr/>
          <a:lstStyle/>
          <a:p>
            <a:r>
              <a:rPr lang="en-US" dirty="0"/>
              <a:t>Example of Weighted Confusion Matrix</a:t>
            </a:r>
          </a:p>
        </p:txBody>
      </p:sp>
      <p:pic>
        <p:nvPicPr>
          <p:cNvPr id="10" name="Picture 9">
            <a:extLst>
              <a:ext uri="{FF2B5EF4-FFF2-40B4-BE49-F238E27FC236}">
                <a16:creationId xmlns:a16="http://schemas.microsoft.com/office/drawing/2014/main" id="{5028C5B9-B183-1DBD-77B9-CEF3928BE2E0}"/>
              </a:ext>
            </a:extLst>
          </p:cNvPr>
          <p:cNvPicPr>
            <a:picLocks noChangeAspect="1"/>
          </p:cNvPicPr>
          <p:nvPr/>
        </p:nvPicPr>
        <p:blipFill>
          <a:blip r:embed="rId2"/>
          <a:stretch>
            <a:fillRect/>
          </a:stretch>
        </p:blipFill>
        <p:spPr>
          <a:xfrm>
            <a:off x="512556" y="2762057"/>
            <a:ext cx="4192609" cy="2379351"/>
          </a:xfrm>
          <a:prstGeom prst="rect">
            <a:avLst/>
          </a:prstGeom>
        </p:spPr>
      </p:pic>
      <p:pic>
        <p:nvPicPr>
          <p:cNvPr id="14" name="Picture 13">
            <a:extLst>
              <a:ext uri="{FF2B5EF4-FFF2-40B4-BE49-F238E27FC236}">
                <a16:creationId xmlns:a16="http://schemas.microsoft.com/office/drawing/2014/main" id="{A452A0D5-BDDD-16CC-C03A-D13065A3EDB4}"/>
              </a:ext>
            </a:extLst>
          </p:cNvPr>
          <p:cNvPicPr>
            <a:picLocks noChangeAspect="1"/>
          </p:cNvPicPr>
          <p:nvPr/>
        </p:nvPicPr>
        <p:blipFill>
          <a:blip r:embed="rId3"/>
          <a:stretch>
            <a:fillRect/>
          </a:stretch>
        </p:blipFill>
        <p:spPr>
          <a:xfrm>
            <a:off x="5521911" y="2755720"/>
            <a:ext cx="6454230" cy="2318254"/>
          </a:xfrm>
          <a:prstGeom prst="rect">
            <a:avLst/>
          </a:prstGeom>
        </p:spPr>
      </p:pic>
      <p:sp>
        <p:nvSpPr>
          <p:cNvPr id="15" name="TextBox 14">
            <a:extLst>
              <a:ext uri="{FF2B5EF4-FFF2-40B4-BE49-F238E27FC236}">
                <a16:creationId xmlns:a16="http://schemas.microsoft.com/office/drawing/2014/main" id="{6B978095-36E7-F286-2C7C-C945BF9E5E2F}"/>
              </a:ext>
            </a:extLst>
          </p:cNvPr>
          <p:cNvSpPr txBox="1"/>
          <p:nvPr/>
        </p:nvSpPr>
        <p:spPr>
          <a:xfrm>
            <a:off x="423646" y="2148395"/>
            <a:ext cx="2517036" cy="523220"/>
          </a:xfrm>
          <a:prstGeom prst="rect">
            <a:avLst/>
          </a:prstGeom>
          <a:noFill/>
        </p:spPr>
        <p:txBody>
          <a:bodyPr wrap="none" rtlCol="0">
            <a:spAutoFit/>
          </a:bodyPr>
          <a:lstStyle/>
          <a:p>
            <a:r>
              <a:rPr lang="en-US" sz="2800" b="1" dirty="0"/>
              <a:t>Unweighted</a:t>
            </a:r>
          </a:p>
        </p:txBody>
      </p:sp>
      <p:sp>
        <p:nvSpPr>
          <p:cNvPr id="16" name="TextBox 15">
            <a:extLst>
              <a:ext uri="{FF2B5EF4-FFF2-40B4-BE49-F238E27FC236}">
                <a16:creationId xmlns:a16="http://schemas.microsoft.com/office/drawing/2014/main" id="{27618CB9-915E-CE80-C68B-79E1A8E27C1E}"/>
              </a:ext>
            </a:extLst>
          </p:cNvPr>
          <p:cNvSpPr txBox="1"/>
          <p:nvPr/>
        </p:nvSpPr>
        <p:spPr>
          <a:xfrm>
            <a:off x="5521911" y="2148395"/>
            <a:ext cx="2066591" cy="523220"/>
          </a:xfrm>
          <a:prstGeom prst="rect">
            <a:avLst/>
          </a:prstGeom>
          <a:noFill/>
        </p:spPr>
        <p:txBody>
          <a:bodyPr wrap="none" rtlCol="0">
            <a:spAutoFit/>
          </a:bodyPr>
          <a:lstStyle/>
          <a:p>
            <a:r>
              <a:rPr lang="en-US" sz="2800" b="1" dirty="0"/>
              <a:t>Weighted</a:t>
            </a:r>
          </a:p>
        </p:txBody>
      </p:sp>
    </p:spTree>
    <p:extLst>
      <p:ext uri="{BB962C8B-B14F-4D97-AF65-F5344CB8AC3E}">
        <p14:creationId xmlns:p14="http://schemas.microsoft.com/office/powerpoint/2010/main" val="5878945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1CA09E-6498-5968-3A6E-D40C0C025C72}"/>
              </a:ext>
            </a:extLst>
          </p:cNvPr>
          <p:cNvSpPr>
            <a:spLocks noGrp="1"/>
          </p:cNvSpPr>
          <p:nvPr>
            <p:ph type="title"/>
          </p:nvPr>
        </p:nvSpPr>
        <p:spPr>
          <a:xfrm>
            <a:off x="201167" y="832104"/>
            <a:ext cx="11615012" cy="629051"/>
          </a:xfrm>
        </p:spPr>
        <p:txBody>
          <a:bodyPr/>
          <a:lstStyle/>
          <a:p>
            <a:r>
              <a:rPr lang="en-US" dirty="0"/>
              <a:t>Example of Weighted Class-wise Accuracy</a:t>
            </a:r>
          </a:p>
        </p:txBody>
      </p:sp>
      <p:pic>
        <p:nvPicPr>
          <p:cNvPr id="8" name="Picture 7">
            <a:extLst>
              <a:ext uri="{FF2B5EF4-FFF2-40B4-BE49-F238E27FC236}">
                <a16:creationId xmlns:a16="http://schemas.microsoft.com/office/drawing/2014/main" id="{94C152B9-3694-56AA-955C-E569A21D09CE}"/>
              </a:ext>
            </a:extLst>
          </p:cNvPr>
          <p:cNvPicPr>
            <a:picLocks noChangeAspect="1"/>
          </p:cNvPicPr>
          <p:nvPr/>
        </p:nvPicPr>
        <p:blipFill>
          <a:blip r:embed="rId2"/>
          <a:stretch>
            <a:fillRect/>
          </a:stretch>
        </p:blipFill>
        <p:spPr>
          <a:xfrm>
            <a:off x="2200963" y="2209156"/>
            <a:ext cx="6516009" cy="1705213"/>
          </a:xfrm>
          <a:prstGeom prst="rect">
            <a:avLst/>
          </a:prstGeom>
        </p:spPr>
      </p:pic>
      <p:pic>
        <p:nvPicPr>
          <p:cNvPr id="10" name="Picture 9">
            <a:extLst>
              <a:ext uri="{FF2B5EF4-FFF2-40B4-BE49-F238E27FC236}">
                <a16:creationId xmlns:a16="http://schemas.microsoft.com/office/drawing/2014/main" id="{249106A8-2CF7-9D63-EE25-6E6EB791518F}"/>
              </a:ext>
            </a:extLst>
          </p:cNvPr>
          <p:cNvPicPr>
            <a:picLocks noChangeAspect="1"/>
          </p:cNvPicPr>
          <p:nvPr/>
        </p:nvPicPr>
        <p:blipFill>
          <a:blip r:embed="rId3"/>
          <a:stretch>
            <a:fillRect/>
          </a:stretch>
        </p:blipFill>
        <p:spPr>
          <a:xfrm>
            <a:off x="2200963" y="4493696"/>
            <a:ext cx="6573167" cy="1771897"/>
          </a:xfrm>
          <a:prstGeom prst="rect">
            <a:avLst/>
          </a:prstGeom>
        </p:spPr>
      </p:pic>
      <p:sp>
        <p:nvSpPr>
          <p:cNvPr id="11" name="TextBox 10">
            <a:extLst>
              <a:ext uri="{FF2B5EF4-FFF2-40B4-BE49-F238E27FC236}">
                <a16:creationId xmlns:a16="http://schemas.microsoft.com/office/drawing/2014/main" id="{ECA21BC2-14D2-FE0C-F636-9640CB743257}"/>
              </a:ext>
            </a:extLst>
          </p:cNvPr>
          <p:cNvSpPr txBox="1"/>
          <p:nvPr/>
        </p:nvSpPr>
        <p:spPr>
          <a:xfrm>
            <a:off x="4019102" y="1629829"/>
            <a:ext cx="2517036" cy="523220"/>
          </a:xfrm>
          <a:prstGeom prst="rect">
            <a:avLst/>
          </a:prstGeom>
          <a:noFill/>
        </p:spPr>
        <p:txBody>
          <a:bodyPr wrap="none" rtlCol="0">
            <a:spAutoFit/>
          </a:bodyPr>
          <a:lstStyle/>
          <a:p>
            <a:r>
              <a:rPr lang="en-US" sz="2800" b="1" dirty="0"/>
              <a:t>Unweighted</a:t>
            </a:r>
          </a:p>
        </p:txBody>
      </p:sp>
      <p:sp>
        <p:nvSpPr>
          <p:cNvPr id="12" name="TextBox 11">
            <a:extLst>
              <a:ext uri="{FF2B5EF4-FFF2-40B4-BE49-F238E27FC236}">
                <a16:creationId xmlns:a16="http://schemas.microsoft.com/office/drawing/2014/main" id="{FDB3EB44-658A-0C6E-A068-974D2EAC7353}"/>
              </a:ext>
            </a:extLst>
          </p:cNvPr>
          <p:cNvSpPr txBox="1"/>
          <p:nvPr/>
        </p:nvSpPr>
        <p:spPr>
          <a:xfrm>
            <a:off x="4244324" y="3975129"/>
            <a:ext cx="2066591" cy="523220"/>
          </a:xfrm>
          <a:prstGeom prst="rect">
            <a:avLst/>
          </a:prstGeom>
          <a:noFill/>
        </p:spPr>
        <p:txBody>
          <a:bodyPr wrap="none" rtlCol="0">
            <a:spAutoFit/>
          </a:bodyPr>
          <a:lstStyle/>
          <a:p>
            <a:r>
              <a:rPr lang="en-US" sz="2800" b="1" dirty="0"/>
              <a:t>Weighted</a:t>
            </a:r>
          </a:p>
        </p:txBody>
      </p:sp>
    </p:spTree>
    <p:extLst>
      <p:ext uri="{BB962C8B-B14F-4D97-AF65-F5344CB8AC3E}">
        <p14:creationId xmlns:p14="http://schemas.microsoft.com/office/powerpoint/2010/main" val="1017721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8CD01-BDEA-4EE6-AE41-30CEA06F005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C4B9818-D7ED-46AA-B381-2D39C5ACEC08}"/>
              </a:ext>
            </a:extLst>
          </p:cNvPr>
          <p:cNvSpPr>
            <a:spLocks noGrp="1"/>
          </p:cNvSpPr>
          <p:nvPr>
            <p:ph sz="quarter" idx="10"/>
          </p:nvPr>
        </p:nvSpPr>
        <p:spPr/>
        <p:txBody>
          <a:bodyPr/>
          <a:lstStyle/>
          <a:p>
            <a:r>
              <a:rPr lang="en-US" sz="1400" dirty="0">
                <a:effectLst/>
              </a:rPr>
              <a:t>Brus DJ. 2022. Spatial Sampling with R [Internet]. 1st ed. Boca Raton: Chapman and Hall/CRC. https://doi.org/10.1201/9781003258940</a:t>
            </a:r>
          </a:p>
          <a:p>
            <a:r>
              <a:rPr lang="en-US" sz="1400" dirty="0">
                <a:effectLst/>
              </a:rPr>
              <a:t>Fuentes BA, Dorantes MJ, Tipton JR. 2022. </a:t>
            </a:r>
            <a:r>
              <a:rPr lang="en-US" sz="1400" dirty="0" err="1">
                <a:effectLst/>
              </a:rPr>
              <a:t>rassta</a:t>
            </a:r>
            <a:r>
              <a:rPr lang="en-US" sz="1400" dirty="0">
                <a:effectLst/>
              </a:rPr>
              <a:t>: Raster-Based Spatial Stratification Algorithms. The R Journal. 14(2):288–309. https://doi.org/10.32614/RJ-2022-036</a:t>
            </a:r>
          </a:p>
          <a:p>
            <a:r>
              <a:rPr lang="en-US" sz="1400" dirty="0">
                <a:effectLst/>
              </a:rPr>
              <a:t>Goodbody TRH, Coops NC, </a:t>
            </a:r>
            <a:r>
              <a:rPr lang="en-US" sz="1400" dirty="0" err="1">
                <a:effectLst/>
              </a:rPr>
              <a:t>Queinnec</a:t>
            </a:r>
            <a:r>
              <a:rPr lang="en-US" sz="1400" dirty="0">
                <a:effectLst/>
              </a:rPr>
              <a:t> M, White JC, </a:t>
            </a:r>
            <a:r>
              <a:rPr lang="en-US" sz="1400" dirty="0" err="1">
                <a:effectLst/>
              </a:rPr>
              <a:t>Tompalski</a:t>
            </a:r>
            <a:r>
              <a:rPr lang="en-US" sz="1400" dirty="0">
                <a:effectLst/>
              </a:rPr>
              <a:t> P, Hudak AT, Auty D, Valbuena R, LeBoeuf A, Sinclair I, et al. 2023. </a:t>
            </a:r>
            <a:r>
              <a:rPr lang="en-US" sz="1400" dirty="0" err="1">
                <a:effectLst/>
              </a:rPr>
              <a:t>sgsR</a:t>
            </a:r>
            <a:r>
              <a:rPr lang="en-US" sz="1400" dirty="0">
                <a:effectLst/>
              </a:rPr>
              <a:t>: a structurally guided sampling toolbox for LiDAR-based forest </a:t>
            </a:r>
            <a:r>
              <a:rPr lang="en-US" sz="1400" dirty="0" err="1">
                <a:effectLst/>
              </a:rPr>
              <a:t>inventories.Fassnacht</a:t>
            </a:r>
            <a:r>
              <a:rPr lang="en-US" sz="1400" dirty="0">
                <a:effectLst/>
              </a:rPr>
              <a:t> F, editor. Forestry. 96(4):411–424. https://doi.org/10.1093/forestry/cpac055</a:t>
            </a:r>
          </a:p>
          <a:p>
            <a:r>
              <a:rPr lang="en-US" sz="1400" dirty="0">
                <a:effectLst/>
              </a:rPr>
              <a:t>Kidd D, Malone B, </a:t>
            </a:r>
            <a:r>
              <a:rPr lang="en-US" sz="1400" dirty="0" err="1">
                <a:effectLst/>
              </a:rPr>
              <a:t>McBratney</a:t>
            </a:r>
            <a:r>
              <a:rPr lang="en-US" sz="1400" dirty="0">
                <a:effectLst/>
              </a:rPr>
              <a:t> A, </a:t>
            </a:r>
            <a:r>
              <a:rPr lang="en-US" sz="1400" dirty="0" err="1">
                <a:effectLst/>
              </a:rPr>
              <a:t>Minasny</a:t>
            </a:r>
            <a:r>
              <a:rPr lang="en-US" sz="1400" dirty="0">
                <a:effectLst/>
              </a:rPr>
              <a:t> B, Webb M. 2015. Operational sampling challenges to digital soil mapping in Tasmania, Australia. </a:t>
            </a:r>
            <a:r>
              <a:rPr lang="en-US" sz="1400" dirty="0" err="1">
                <a:effectLst/>
              </a:rPr>
              <a:t>Geoderma</a:t>
            </a:r>
            <a:r>
              <a:rPr lang="en-US" sz="1400" dirty="0">
                <a:effectLst/>
              </a:rPr>
              <a:t> Regional. 4:1–10. https://doi.org/10.1016/j.geodrs.2014.11.002</a:t>
            </a:r>
          </a:p>
          <a:p>
            <a:r>
              <a:rPr lang="en-US" sz="1400" dirty="0">
                <a:effectLst/>
              </a:rPr>
              <a:t>Ma T, Brus DJ, Zhu A-X, Zhang L, Scholten T. 2020. Comparison of conditioned Latin hypercube and feature space coverage sampling for predicting soil classes using simulation from soil maps. </a:t>
            </a:r>
            <a:r>
              <a:rPr lang="en-US" sz="1400" dirty="0" err="1">
                <a:effectLst/>
              </a:rPr>
              <a:t>Geoderma</a:t>
            </a:r>
            <a:r>
              <a:rPr lang="en-US" sz="1400" dirty="0">
                <a:effectLst/>
              </a:rPr>
              <a:t> [Internet]. 370:114366. https://doi.org/10.1016/j.geoderma.2020.114366</a:t>
            </a:r>
          </a:p>
          <a:p>
            <a:r>
              <a:rPr lang="en-US" sz="1400" dirty="0" err="1">
                <a:effectLst/>
              </a:rPr>
              <a:t>Pflugmacher</a:t>
            </a:r>
            <a:r>
              <a:rPr lang="en-US" sz="1400" dirty="0">
                <a:effectLst/>
              </a:rPr>
              <a:t> D. </a:t>
            </a:r>
            <a:r>
              <a:rPr lang="en-US" sz="1400" dirty="0" err="1">
                <a:effectLst/>
              </a:rPr>
              <a:t>mapac</a:t>
            </a:r>
            <a:r>
              <a:rPr lang="en-US" sz="1400" dirty="0">
                <a:effectLst/>
              </a:rPr>
              <a:t>: R package for estimating map accuracy. GitLab. https://scm.cms.hu-berlin.de/pflugmad/mapac</a:t>
            </a:r>
          </a:p>
          <a:p>
            <a:r>
              <a:rPr lang="en-US" sz="1400" dirty="0">
                <a:effectLst/>
              </a:rPr>
              <a:t>Stehman SV. 2014. Estimating area and map accuracy for stratified random sampling when the strata are different from the map classes. International Journal of Remote Sensing. 35(13):4923–4939. https://doi.org/10.1080/01431161.2014.930207</a:t>
            </a:r>
          </a:p>
          <a:p>
            <a:r>
              <a:rPr lang="en-US" sz="1400" dirty="0" err="1">
                <a:effectLst/>
              </a:rPr>
              <a:t>Wadoux</a:t>
            </a:r>
            <a:r>
              <a:rPr lang="en-US" sz="1400" dirty="0">
                <a:effectLst/>
              </a:rPr>
              <a:t> AMJ-C, Brus DJ, </a:t>
            </a:r>
            <a:r>
              <a:rPr lang="en-US" sz="1400" dirty="0" err="1">
                <a:effectLst/>
              </a:rPr>
              <a:t>Heuvelink</a:t>
            </a:r>
            <a:r>
              <a:rPr lang="en-US" sz="1400" dirty="0">
                <a:effectLst/>
              </a:rPr>
              <a:t> GBM. 2019. Sampling design optimization for soil mapping with random forest. </a:t>
            </a:r>
            <a:r>
              <a:rPr lang="en-US" sz="1400" dirty="0" err="1">
                <a:effectLst/>
              </a:rPr>
              <a:t>Geoderma</a:t>
            </a:r>
            <a:r>
              <a:rPr lang="en-US" sz="1400" dirty="0">
                <a:effectLst/>
              </a:rPr>
              <a:t>. 355:113913–113913. https://doi.org/10.1016/J.GEODERMA.2019.113913</a:t>
            </a:r>
          </a:p>
          <a:p>
            <a:endParaRPr lang="en-US" sz="1400" dirty="0">
              <a:effectLst/>
            </a:endParaRPr>
          </a:p>
          <a:p>
            <a:endParaRPr lang="en-US" sz="1400" dirty="0">
              <a:effectLst/>
            </a:endParaRPr>
          </a:p>
        </p:txBody>
      </p:sp>
    </p:spTree>
    <p:extLst>
      <p:ext uri="{BB962C8B-B14F-4D97-AF65-F5344CB8AC3E}">
        <p14:creationId xmlns:p14="http://schemas.microsoft.com/office/powerpoint/2010/main" val="355397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7865D-BE11-49D7-BE1A-649345968E95}"/>
              </a:ext>
            </a:extLst>
          </p:cNvPr>
          <p:cNvSpPr>
            <a:spLocks noGrp="1"/>
          </p:cNvSpPr>
          <p:nvPr>
            <p:ph type="title"/>
          </p:nvPr>
        </p:nvSpPr>
        <p:spPr/>
        <p:txBody>
          <a:bodyPr>
            <a:normAutofit fontScale="90000"/>
          </a:bodyPr>
          <a:lstStyle/>
          <a:p>
            <a:pPr marL="0" indent="0">
              <a:buNone/>
            </a:pPr>
            <a:r>
              <a:rPr lang="en-US" dirty="0"/>
              <a:t>Terms</a:t>
            </a:r>
            <a:endParaRPr lang="en-US" dirty="0">
              <a:solidFill>
                <a:schemeClr val="tx1"/>
              </a:solidFill>
            </a:endParaRPr>
          </a:p>
        </p:txBody>
      </p:sp>
      <p:graphicFrame>
        <p:nvGraphicFramePr>
          <p:cNvPr id="27" name="Content Placeholder 2">
            <a:extLst>
              <a:ext uri="{FF2B5EF4-FFF2-40B4-BE49-F238E27FC236}">
                <a16:creationId xmlns:a16="http://schemas.microsoft.com/office/drawing/2014/main" id="{2FCAF54B-16BC-418B-BAAF-98D466F5BEF3}"/>
              </a:ext>
            </a:extLst>
          </p:cNvPr>
          <p:cNvGraphicFramePr>
            <a:graphicFrameLocks noGrp="1"/>
          </p:cNvGraphicFramePr>
          <p:nvPr>
            <p:ph sz="quarter" idx="10"/>
            <p:extLst>
              <p:ext uri="{D42A27DB-BD31-4B8C-83A1-F6EECF244321}">
                <p14:modId xmlns:p14="http://schemas.microsoft.com/office/powerpoint/2010/main" val="1951412483"/>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3242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31077-2139-487D-B4AD-1E98E4352F9A}"/>
              </a:ext>
            </a:extLst>
          </p:cNvPr>
          <p:cNvSpPr>
            <a:spLocks noGrp="1"/>
          </p:cNvSpPr>
          <p:nvPr>
            <p:ph type="title"/>
          </p:nvPr>
        </p:nvSpPr>
        <p:spPr/>
        <p:txBody>
          <a:bodyPr>
            <a:normAutofit fontScale="90000"/>
          </a:bodyPr>
          <a:lstStyle/>
          <a:p>
            <a:r>
              <a:rPr lang="en-US" dirty="0"/>
              <a:t>Considerations</a:t>
            </a:r>
            <a:endParaRPr lang="en-US" dirty="0">
              <a:solidFill>
                <a:schemeClr val="tx1"/>
              </a:solidFill>
            </a:endParaRPr>
          </a:p>
        </p:txBody>
      </p:sp>
      <p:graphicFrame>
        <p:nvGraphicFramePr>
          <p:cNvPr id="33" name="Content Placeholder 2">
            <a:extLst>
              <a:ext uri="{FF2B5EF4-FFF2-40B4-BE49-F238E27FC236}">
                <a16:creationId xmlns:a16="http://schemas.microsoft.com/office/drawing/2014/main" id="{CFFFA828-13A2-4380-9081-0BEAF8507F33}"/>
              </a:ext>
            </a:extLst>
          </p:cNvPr>
          <p:cNvGraphicFramePr>
            <a:graphicFrameLocks noGrp="1"/>
          </p:cNvGraphicFramePr>
          <p:nvPr>
            <p:ph sz="quarter" idx="10"/>
            <p:extLst>
              <p:ext uri="{D42A27DB-BD31-4B8C-83A1-F6EECF244321}">
                <p14:modId xmlns:p14="http://schemas.microsoft.com/office/powerpoint/2010/main" val="1494261045"/>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5635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1B5A5-87C4-4FAF-89D7-685CA6DD1BD2}"/>
              </a:ext>
            </a:extLst>
          </p:cNvPr>
          <p:cNvSpPr>
            <a:spLocks noGrp="1"/>
          </p:cNvSpPr>
          <p:nvPr>
            <p:ph type="title"/>
          </p:nvPr>
        </p:nvSpPr>
        <p:spPr/>
        <p:txBody>
          <a:bodyPr anchor="t">
            <a:normAutofit fontScale="90000"/>
          </a:bodyPr>
          <a:lstStyle/>
          <a:p>
            <a:r>
              <a:rPr lang="en-US" sz="4800" dirty="0"/>
              <a:t>Sample Size</a:t>
            </a:r>
            <a:endParaRPr lang="en-US" sz="4800" dirty="0">
              <a:solidFill>
                <a:schemeClr val="tx1"/>
              </a:solidFill>
            </a:endParaRPr>
          </a:p>
        </p:txBody>
      </p:sp>
      <p:graphicFrame>
        <p:nvGraphicFramePr>
          <p:cNvPr id="25" name="Content Placeholder 2">
            <a:extLst>
              <a:ext uri="{FF2B5EF4-FFF2-40B4-BE49-F238E27FC236}">
                <a16:creationId xmlns:a16="http://schemas.microsoft.com/office/drawing/2014/main" id="{8C714532-2426-4F9E-8D44-19EF3F4092FC}"/>
              </a:ext>
            </a:extLst>
          </p:cNvPr>
          <p:cNvGraphicFramePr>
            <a:graphicFrameLocks noGrp="1"/>
          </p:cNvGraphicFramePr>
          <p:nvPr>
            <p:ph sz="quarter" idx="10"/>
            <p:extLst>
              <p:ext uri="{D42A27DB-BD31-4B8C-83A1-F6EECF244321}">
                <p14:modId xmlns:p14="http://schemas.microsoft.com/office/powerpoint/2010/main" val="2076117528"/>
              </p:ext>
            </p:extLst>
          </p:nvPr>
        </p:nvGraphicFramePr>
        <p:xfrm>
          <a:off x="503238" y="1627188"/>
          <a:ext cx="11383962" cy="4508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5385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2586E-EF1C-40EF-A8BC-1814147BDAA1}"/>
              </a:ext>
            </a:extLst>
          </p:cNvPr>
          <p:cNvSpPr>
            <a:spLocks noGrp="1"/>
          </p:cNvSpPr>
          <p:nvPr>
            <p:ph type="title"/>
          </p:nvPr>
        </p:nvSpPr>
        <p:spPr/>
        <p:txBody>
          <a:bodyPr/>
          <a:lstStyle/>
          <a:p>
            <a:r>
              <a:rPr lang="en-US" dirty="0"/>
              <a:t>Sample Size</a:t>
            </a:r>
          </a:p>
        </p:txBody>
      </p:sp>
      <p:sp>
        <p:nvSpPr>
          <p:cNvPr id="11" name="Content Placeholder 10">
            <a:extLst>
              <a:ext uri="{FF2B5EF4-FFF2-40B4-BE49-F238E27FC236}">
                <a16:creationId xmlns:a16="http://schemas.microsoft.com/office/drawing/2014/main" id="{BB080396-D149-433E-BE71-C4C8DCF04948}"/>
              </a:ext>
            </a:extLst>
          </p:cNvPr>
          <p:cNvSpPr>
            <a:spLocks noGrp="1"/>
          </p:cNvSpPr>
          <p:nvPr>
            <p:ph sz="quarter" idx="10"/>
          </p:nvPr>
        </p:nvSpPr>
        <p:spPr>
          <a:xfrm>
            <a:off x="502920" y="1627632"/>
            <a:ext cx="5970425" cy="4507992"/>
          </a:xfrm>
        </p:spPr>
        <p:txBody>
          <a:bodyPr/>
          <a:lstStyle/>
          <a:p>
            <a:endParaRPr lang="en-US" dirty="0"/>
          </a:p>
          <a:p>
            <a:r>
              <a:rPr lang="en-US" dirty="0"/>
              <a:t>Standard Error approach tests whether our error is less than a threshold </a:t>
            </a:r>
          </a:p>
          <a:p>
            <a:r>
              <a:rPr lang="en-US" dirty="0"/>
              <a:t>Confidence Interval approach tests whether our data falls into 1 group</a:t>
            </a:r>
          </a:p>
          <a:p>
            <a:r>
              <a:rPr lang="en-US" dirty="0"/>
              <a:t>Power Analysis approach tests whether 2 groups overlap </a:t>
            </a:r>
          </a:p>
        </p:txBody>
      </p:sp>
      <p:sp>
        <p:nvSpPr>
          <p:cNvPr id="15" name="AutoShape 2">
            <a:extLst>
              <a:ext uri="{FF2B5EF4-FFF2-40B4-BE49-F238E27FC236}">
                <a16:creationId xmlns:a16="http://schemas.microsoft.com/office/drawing/2014/main" id="{1576DAC7-038D-48AF-9820-00E6455B10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 name="Picture 19">
            <a:extLst>
              <a:ext uri="{FF2B5EF4-FFF2-40B4-BE49-F238E27FC236}">
                <a16:creationId xmlns:a16="http://schemas.microsoft.com/office/drawing/2014/main" id="{97B61943-C8B5-4071-B535-DC91A136F2ED}"/>
              </a:ext>
            </a:extLst>
          </p:cNvPr>
          <p:cNvPicPr>
            <a:picLocks noChangeAspect="1"/>
          </p:cNvPicPr>
          <p:nvPr/>
        </p:nvPicPr>
        <p:blipFill>
          <a:blip r:embed="rId2"/>
          <a:stretch>
            <a:fillRect/>
          </a:stretch>
        </p:blipFill>
        <p:spPr>
          <a:xfrm>
            <a:off x="6473345" y="1473932"/>
            <a:ext cx="5410669" cy="4793395"/>
          </a:xfrm>
          <a:prstGeom prst="rect">
            <a:avLst/>
          </a:prstGeom>
        </p:spPr>
      </p:pic>
      <p:sp>
        <p:nvSpPr>
          <p:cNvPr id="3" name="TextBox 2">
            <a:extLst>
              <a:ext uri="{FF2B5EF4-FFF2-40B4-BE49-F238E27FC236}">
                <a16:creationId xmlns:a16="http://schemas.microsoft.com/office/drawing/2014/main" id="{558092D0-629D-4275-BCC4-4E44F6449E94}"/>
              </a:ext>
            </a:extLst>
          </p:cNvPr>
          <p:cNvSpPr txBox="1"/>
          <p:nvPr/>
        </p:nvSpPr>
        <p:spPr>
          <a:xfrm>
            <a:off x="6562717" y="6296879"/>
            <a:ext cx="5365983" cy="461665"/>
          </a:xfrm>
          <a:prstGeom prst="rect">
            <a:avLst/>
          </a:prstGeom>
          <a:noFill/>
        </p:spPr>
        <p:txBody>
          <a:bodyPr wrap="square" rtlCol="0">
            <a:spAutoFit/>
          </a:bodyPr>
          <a:lstStyle/>
          <a:p>
            <a:r>
              <a:rPr lang="en-US" sz="1200" dirty="0"/>
              <a:t>The dashed line represents a taxonomic break, while the solid lines are the group means.</a:t>
            </a:r>
          </a:p>
        </p:txBody>
      </p:sp>
    </p:spTree>
    <p:extLst>
      <p:ext uri="{BB962C8B-B14F-4D97-AF65-F5344CB8AC3E}">
        <p14:creationId xmlns:p14="http://schemas.microsoft.com/office/powerpoint/2010/main" val="1167047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77511-F3D2-4E36-8E13-2E0AB7FB0BE2}"/>
              </a:ext>
            </a:extLst>
          </p:cNvPr>
          <p:cNvSpPr>
            <a:spLocks noGrp="1"/>
          </p:cNvSpPr>
          <p:nvPr>
            <p:ph type="title"/>
          </p:nvPr>
        </p:nvSpPr>
        <p:spPr/>
        <p:txBody>
          <a:bodyPr/>
          <a:lstStyle/>
          <a:p>
            <a:r>
              <a:rPr lang="en-US" dirty="0"/>
              <a:t>Sample Size vs Model Accuracy</a:t>
            </a:r>
          </a:p>
        </p:txBody>
      </p:sp>
      <p:pic>
        <p:nvPicPr>
          <p:cNvPr id="5" name="Picture 4">
            <a:extLst>
              <a:ext uri="{FF2B5EF4-FFF2-40B4-BE49-F238E27FC236}">
                <a16:creationId xmlns:a16="http://schemas.microsoft.com/office/drawing/2014/main" id="{3DEA698F-6CEC-4C26-8115-77C5CF920EC6}"/>
              </a:ext>
            </a:extLst>
          </p:cNvPr>
          <p:cNvPicPr>
            <a:picLocks noChangeAspect="1"/>
          </p:cNvPicPr>
          <p:nvPr/>
        </p:nvPicPr>
        <p:blipFill>
          <a:blip r:embed="rId2"/>
          <a:stretch>
            <a:fillRect/>
          </a:stretch>
        </p:blipFill>
        <p:spPr>
          <a:xfrm>
            <a:off x="1339686" y="2315657"/>
            <a:ext cx="9785684" cy="3186785"/>
          </a:xfrm>
          <a:prstGeom prst="rect">
            <a:avLst/>
          </a:prstGeom>
        </p:spPr>
      </p:pic>
      <p:sp>
        <p:nvSpPr>
          <p:cNvPr id="3" name="TextBox 2">
            <a:extLst>
              <a:ext uri="{FF2B5EF4-FFF2-40B4-BE49-F238E27FC236}">
                <a16:creationId xmlns:a16="http://schemas.microsoft.com/office/drawing/2014/main" id="{C0A7CAFB-D8E9-4741-B796-44A47A0E2C00}"/>
              </a:ext>
            </a:extLst>
          </p:cNvPr>
          <p:cNvSpPr txBox="1"/>
          <p:nvPr/>
        </p:nvSpPr>
        <p:spPr>
          <a:xfrm>
            <a:off x="1238086" y="5502442"/>
            <a:ext cx="2342949" cy="307777"/>
          </a:xfrm>
          <a:prstGeom prst="rect">
            <a:avLst/>
          </a:prstGeom>
          <a:noFill/>
        </p:spPr>
        <p:txBody>
          <a:bodyPr wrap="none" rtlCol="0">
            <a:spAutoFit/>
          </a:bodyPr>
          <a:lstStyle/>
          <a:p>
            <a:r>
              <a:rPr lang="en-US" sz="1400" dirty="0"/>
              <a:t>From </a:t>
            </a:r>
            <a:r>
              <a:rPr lang="en-US" sz="1400" dirty="0" err="1"/>
              <a:t>Wadoux</a:t>
            </a:r>
            <a:r>
              <a:rPr lang="en-US" sz="1400" dirty="0"/>
              <a:t> and Brus, 2020</a:t>
            </a:r>
            <a:endParaRPr lang="en-US" dirty="0"/>
          </a:p>
        </p:txBody>
      </p:sp>
    </p:spTree>
    <p:extLst>
      <p:ext uri="{BB962C8B-B14F-4D97-AF65-F5344CB8AC3E}">
        <p14:creationId xmlns:p14="http://schemas.microsoft.com/office/powerpoint/2010/main" val="1642078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EAF69-2AA2-4F7A-A802-03866E4A1316}"/>
              </a:ext>
            </a:extLst>
          </p:cNvPr>
          <p:cNvSpPr>
            <a:spLocks noGrp="1"/>
          </p:cNvSpPr>
          <p:nvPr>
            <p:ph type="title"/>
          </p:nvPr>
        </p:nvSpPr>
        <p:spPr/>
        <p:txBody>
          <a:bodyPr>
            <a:normAutofit fontScale="90000"/>
          </a:bodyPr>
          <a:lstStyle/>
          <a:p>
            <a:r>
              <a:rPr lang="en-US" dirty="0"/>
              <a:t>Sample Size vs Model Accuracy</a:t>
            </a:r>
          </a:p>
        </p:txBody>
      </p:sp>
      <p:pic>
        <p:nvPicPr>
          <p:cNvPr id="7" name="Picture 6">
            <a:extLst>
              <a:ext uri="{FF2B5EF4-FFF2-40B4-BE49-F238E27FC236}">
                <a16:creationId xmlns:a16="http://schemas.microsoft.com/office/drawing/2014/main" id="{AF29C867-5C29-411F-BEE7-8E033E386750}"/>
              </a:ext>
            </a:extLst>
          </p:cNvPr>
          <p:cNvPicPr>
            <a:picLocks noChangeAspect="1"/>
          </p:cNvPicPr>
          <p:nvPr/>
        </p:nvPicPr>
        <p:blipFill rotWithShape="1">
          <a:blip r:embed="rId2"/>
          <a:srcRect l="3933" t="32986" b="34207"/>
          <a:stretch/>
        </p:blipFill>
        <p:spPr>
          <a:xfrm>
            <a:off x="4326887" y="2071955"/>
            <a:ext cx="3778885" cy="2714089"/>
          </a:xfrm>
          <a:prstGeom prst="rect">
            <a:avLst/>
          </a:prstGeom>
        </p:spPr>
      </p:pic>
      <p:pic>
        <p:nvPicPr>
          <p:cNvPr id="9" name="Picture 8" descr="Diagram&#10;&#10;Description automatically generated">
            <a:extLst>
              <a:ext uri="{FF2B5EF4-FFF2-40B4-BE49-F238E27FC236}">
                <a16:creationId xmlns:a16="http://schemas.microsoft.com/office/drawing/2014/main" id="{EEFACD57-113D-4B4B-9539-D28E4DA290DA}"/>
              </a:ext>
            </a:extLst>
          </p:cNvPr>
          <p:cNvPicPr>
            <a:picLocks noChangeAspect="1"/>
          </p:cNvPicPr>
          <p:nvPr/>
        </p:nvPicPr>
        <p:blipFill rotWithShape="1">
          <a:blip r:embed="rId3">
            <a:extLst>
              <a:ext uri="{28A0092B-C50C-407E-A947-70E740481C1C}">
                <a14:useLocalDpi xmlns:a14="http://schemas.microsoft.com/office/drawing/2010/main" val="0"/>
              </a:ext>
            </a:extLst>
          </a:blip>
          <a:srcRect t="66776" b="-2144"/>
          <a:stretch/>
        </p:blipFill>
        <p:spPr>
          <a:xfrm>
            <a:off x="439438" y="2071957"/>
            <a:ext cx="3887449" cy="2891696"/>
          </a:xfrm>
          <a:prstGeom prst="rect">
            <a:avLst/>
          </a:prstGeom>
        </p:spPr>
      </p:pic>
      <p:pic>
        <p:nvPicPr>
          <p:cNvPr id="11" name="Picture 10" descr="Diagram&#10;&#10;Description automatically generated">
            <a:extLst>
              <a:ext uri="{FF2B5EF4-FFF2-40B4-BE49-F238E27FC236}">
                <a16:creationId xmlns:a16="http://schemas.microsoft.com/office/drawing/2014/main" id="{EC4AA5E5-4D8A-4F2F-A50B-A2A750D1CDC7}"/>
              </a:ext>
            </a:extLst>
          </p:cNvPr>
          <p:cNvPicPr>
            <a:picLocks noChangeAspect="1"/>
          </p:cNvPicPr>
          <p:nvPr/>
        </p:nvPicPr>
        <p:blipFill rotWithShape="1">
          <a:blip r:embed="rId3">
            <a:extLst>
              <a:ext uri="{28A0092B-C50C-407E-A947-70E740481C1C}">
                <a14:useLocalDpi xmlns:a14="http://schemas.microsoft.com/office/drawing/2010/main" val="0"/>
              </a:ext>
            </a:extLst>
          </a:blip>
          <a:srcRect l="4249" t="-1287" b="67913"/>
          <a:stretch/>
        </p:blipFill>
        <p:spPr>
          <a:xfrm>
            <a:off x="8105772" y="2071955"/>
            <a:ext cx="3800894" cy="2786279"/>
          </a:xfrm>
          <a:prstGeom prst="rect">
            <a:avLst/>
          </a:prstGeom>
        </p:spPr>
      </p:pic>
      <p:sp>
        <p:nvSpPr>
          <p:cNvPr id="6" name="TextBox 5">
            <a:extLst>
              <a:ext uri="{FF2B5EF4-FFF2-40B4-BE49-F238E27FC236}">
                <a16:creationId xmlns:a16="http://schemas.microsoft.com/office/drawing/2014/main" id="{0B4126CC-4A2E-43D2-A94D-606991A33F9F}"/>
              </a:ext>
            </a:extLst>
          </p:cNvPr>
          <p:cNvSpPr txBox="1"/>
          <p:nvPr/>
        </p:nvSpPr>
        <p:spPr>
          <a:xfrm>
            <a:off x="347132" y="4786044"/>
            <a:ext cx="1693733" cy="307777"/>
          </a:xfrm>
          <a:prstGeom prst="rect">
            <a:avLst/>
          </a:prstGeom>
          <a:noFill/>
        </p:spPr>
        <p:txBody>
          <a:bodyPr wrap="none" rtlCol="0">
            <a:spAutoFit/>
          </a:bodyPr>
          <a:lstStyle/>
          <a:p>
            <a:r>
              <a:rPr lang="en-US" sz="1400" dirty="0"/>
              <a:t>From Ma et al., 2020</a:t>
            </a:r>
            <a:endParaRPr lang="en-US" dirty="0"/>
          </a:p>
        </p:txBody>
      </p:sp>
    </p:spTree>
    <p:extLst>
      <p:ext uri="{BB962C8B-B14F-4D97-AF65-F5344CB8AC3E}">
        <p14:creationId xmlns:p14="http://schemas.microsoft.com/office/powerpoint/2010/main" val="2970878624"/>
      </p:ext>
    </p:extLst>
  </p:cSld>
  <p:clrMapOvr>
    <a:masterClrMapping/>
  </p:clrMapOvr>
</p:sld>
</file>

<file path=ppt/theme/theme1.xml><?xml version="1.0" encoding="utf-8"?>
<a:theme xmlns:a="http://schemas.openxmlformats.org/drawingml/2006/main" name="1_Title Pag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D653F97C-D0CD-442A-9EAC-47A0D893F692}"/>
    </a:ext>
  </a:extLst>
</a:theme>
</file>

<file path=ppt/theme/theme2.xml><?xml version="1.0" encoding="utf-8"?>
<a:theme xmlns:a="http://schemas.openxmlformats.org/drawingml/2006/main" name="2_Body Whit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B9567603-8D96-4E8D-9F01-D31693E302B2}"/>
    </a:ext>
  </a:extLst>
</a:theme>
</file>

<file path=ppt/theme/theme3.xml><?xml version="1.0" encoding="utf-8"?>
<a:theme xmlns:a="http://schemas.openxmlformats.org/drawingml/2006/main" name="Blank slide">
  <a:themeElements>
    <a:clrScheme name="NRCS Color Palette">
      <a:dk1>
        <a:srgbClr val="2A2C2C"/>
      </a:dk1>
      <a:lt1>
        <a:sysClr val="window" lastClr="FFFFFF"/>
      </a:lt1>
      <a:dk2>
        <a:srgbClr val="545859"/>
      </a:dk2>
      <a:lt2>
        <a:srgbClr val="E7E6E6"/>
      </a:lt2>
      <a:accent1>
        <a:srgbClr val="658D1B"/>
      </a:accent1>
      <a:accent2>
        <a:srgbClr val="0B4235"/>
      </a:accent2>
      <a:accent3>
        <a:srgbClr val="FFCA63"/>
      </a:accent3>
      <a:accent4>
        <a:srgbClr val="19567B"/>
      </a:accent4>
      <a:accent5>
        <a:srgbClr val="724324"/>
      </a:accent5>
      <a:accent6>
        <a:srgbClr val="545859"/>
      </a:accent6>
      <a:hlink>
        <a:srgbClr val="003DA5"/>
      </a:hlink>
      <a:folHlink>
        <a:srgbClr val="02376C"/>
      </a:folHlink>
    </a:clrScheme>
    <a:fontScheme name="NRCS Primary Font (Montserrat)">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RCS SPSD PowerPoint Template_Dec2023" id="{BB9D2976-94D4-4E0F-8B2D-C5AB9C6A6461}" vid="{7599AFD7-5CBA-41B0-827D-41A174CA1FC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799E14D319594BB9C2A38C84889983" ma:contentTypeVersion="11" ma:contentTypeDescription="Create a new document." ma:contentTypeScope="" ma:versionID="8c9bf17ad28ad62ea6f86c0a7cb85b59">
  <xsd:schema xmlns:xsd="http://www.w3.org/2001/XMLSchema" xmlns:xs="http://www.w3.org/2001/XMLSchema" xmlns:p="http://schemas.microsoft.com/office/2006/metadata/properties" xmlns:ns2="24a39d78-1b2c-4ee6-bb58-9d835c26695a" xmlns:ns3="98763e72-675f-443c-b929-2d9d07caa7a1" targetNamespace="http://schemas.microsoft.com/office/2006/metadata/properties" ma:root="true" ma:fieldsID="24c0636b940a00bdface5b7821d70692" ns2:_="" ns3:_="">
    <xsd:import namespace="24a39d78-1b2c-4ee6-bb58-9d835c26695a"/>
    <xsd:import namespace="98763e72-675f-443c-b929-2d9d07caa7a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a39d78-1b2c-4ee6-bb58-9d835c2669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763e72-675f-443c-b929-2d9d07caa7a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A523B4-E6D1-4980-8A64-DF60ACD66D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a39d78-1b2c-4ee6-bb58-9d835c26695a"/>
    <ds:schemaRef ds:uri="98763e72-675f-443c-b929-2d9d07caa7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1DBA9E-642A-4BB1-86C5-CA90FE3DF62E}">
  <ds:schemaRefs>
    <ds:schemaRef ds:uri="http://schemas.microsoft.com/sharepoint/v3/contenttype/forms"/>
  </ds:schemaRefs>
</ds:datastoreItem>
</file>

<file path=customXml/itemProps3.xml><?xml version="1.0" encoding="utf-8"?>
<ds:datastoreItem xmlns:ds="http://schemas.openxmlformats.org/officeDocument/2006/customXml" ds:itemID="{DA5787A5-96AB-4A15-B7EB-76A978E87EE1}">
  <ds:schemaRefs>
    <ds:schemaRef ds:uri="http://purl.org/dc/terms/"/>
    <ds:schemaRef ds:uri="http://schemas.microsoft.com/office/2006/metadata/properties"/>
    <ds:schemaRef ds:uri="http://purl.org/dc/elements/1.1/"/>
    <ds:schemaRef ds:uri="24a39d78-1b2c-4ee6-bb58-9d835c26695a"/>
    <ds:schemaRef ds:uri="http://schemas.microsoft.com/office/2006/documentManagement/types"/>
    <ds:schemaRef ds:uri="http://schemas.microsoft.com/office/infopath/2007/PartnerControls"/>
    <ds:schemaRef ds:uri="http://schemas.openxmlformats.org/package/2006/metadata/core-properties"/>
    <ds:schemaRef ds:uri="98763e72-675f-443c-b929-2d9d07caa7a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NRCS SPSD PowerPoint Template_Dec2023</Template>
  <TotalTime>1558</TotalTime>
  <Words>1638</Words>
  <Application>Microsoft Office PowerPoint</Application>
  <PresentationFormat>Widescreen</PresentationFormat>
  <Paragraphs>230</Paragraphs>
  <Slides>37</Slides>
  <Notes>1</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37</vt:i4>
      </vt:variant>
    </vt:vector>
  </HeadingPairs>
  <TitlesOfParts>
    <vt:vector size="47" baseType="lpstr">
      <vt:lpstr>Arial</vt:lpstr>
      <vt:lpstr>Calibri</vt:lpstr>
      <vt:lpstr>Open Sans</vt:lpstr>
      <vt:lpstr>Montserrat</vt:lpstr>
      <vt:lpstr>Lucida Sans Unicode</vt:lpstr>
      <vt:lpstr>Wingdings</vt:lpstr>
      <vt:lpstr>Palatino Linotype</vt:lpstr>
      <vt:lpstr>1_Title Page</vt:lpstr>
      <vt:lpstr>2_Body White</vt:lpstr>
      <vt:lpstr>Blank slide</vt:lpstr>
      <vt:lpstr>Sampling</vt:lpstr>
      <vt:lpstr>The Problem</vt:lpstr>
      <vt:lpstr>Outline</vt:lpstr>
      <vt:lpstr>Terms</vt:lpstr>
      <vt:lpstr>Considerations</vt:lpstr>
      <vt:lpstr>Sample Size</vt:lpstr>
      <vt:lpstr>Sample Size</vt:lpstr>
      <vt:lpstr>Sample Size vs Model Accuracy</vt:lpstr>
      <vt:lpstr>Sample Size vs Model Accuracy</vt:lpstr>
      <vt:lpstr>Sample Size – NSSH 627.8</vt:lpstr>
      <vt:lpstr>Sampling Designs</vt:lpstr>
      <vt:lpstr>Sampling Designs</vt:lpstr>
      <vt:lpstr>Sampling Designs</vt:lpstr>
      <vt:lpstr>Simple Random Sampling (SRS)</vt:lpstr>
      <vt:lpstr>Systematic Sampling (SS)</vt:lpstr>
      <vt:lpstr>Stratified &amp; Two-stage Random Sampling </vt:lpstr>
      <vt:lpstr>Conditioned Latin Hypercube Sampling (cLHS)</vt:lpstr>
      <vt:lpstr>Conditioned Latin Hypercube Sampling (cLHS)</vt:lpstr>
      <vt:lpstr>Covariate Space Coverage Sampling (i.e. k-means clustering)</vt:lpstr>
      <vt:lpstr>Kmeans vs cLHS </vt:lpstr>
      <vt:lpstr>Density Comparison of 20 samples</vt:lpstr>
      <vt:lpstr>Comparison with 4 samples</vt:lpstr>
      <vt:lpstr>Comparison with 6 samples</vt:lpstr>
      <vt:lpstr>Comparison of clusters with 9 samples</vt:lpstr>
      <vt:lpstr>Example from the Volcano dataset </vt:lpstr>
      <vt:lpstr>Examination the cluster probabilities</vt:lpstr>
      <vt:lpstr>Adaptation to Stratified-Random Sampling</vt:lpstr>
      <vt:lpstr>Overall Accuracy</vt:lpstr>
      <vt:lpstr>Mean Square Error (Regression)</vt:lpstr>
      <vt:lpstr>Mean Squared Shortest Standardized Distance</vt:lpstr>
      <vt:lpstr>Example from Kidd et al. (2015)</vt:lpstr>
      <vt:lpstr>R packages for CSCS</vt:lpstr>
      <vt:lpstr>Post-stratified Estimation of Accuracy</vt:lpstr>
      <vt:lpstr>Example of weighting</vt:lpstr>
      <vt:lpstr>Example of Weighted Confusion Matrix</vt:lpstr>
      <vt:lpstr>Example of Weighted Class-wise Accuracy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Roecker, Stephen - FPAC-NRCS, MN</dc:creator>
  <cp:lastModifiedBy>Roecker, Stephen - FPAC-NRCS, MN</cp:lastModifiedBy>
  <cp:revision>4</cp:revision>
  <dcterms:created xsi:type="dcterms:W3CDTF">2025-01-23T19:33:28Z</dcterms:created>
  <dcterms:modified xsi:type="dcterms:W3CDTF">2025-01-24T21:32:10Z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0x01010059799E14D319594BB9C2A38C84889983</vt:lpwstr>
  </property>
  <property fmtid="{D5CDD505-2E9C-101B-9397-08002B2CF9AE}" pid="3" name="MediaServiceImageTags">
    <vt:lpwstr/>
  </property>
</Properties>
</file>